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6" r:id="rId4"/>
    <p:sldId id="271" r:id="rId5"/>
    <p:sldId id="272" r:id="rId6"/>
    <p:sldId id="273" r:id="rId7"/>
    <p:sldId id="267" r:id="rId8"/>
    <p:sldId id="274" r:id="rId9"/>
    <p:sldId id="275" r:id="rId10"/>
    <p:sldId id="278" r:id="rId11"/>
    <p:sldId id="268" r:id="rId12"/>
    <p:sldId id="279" r:id="rId13"/>
    <p:sldId id="281" r:id="rId14"/>
    <p:sldId id="269" r:id="rId15"/>
    <p:sldId id="277" r:id="rId16"/>
    <p:sldId id="280" r:id="rId17"/>
    <p:sldId id="270" r:id="rId18"/>
    <p:sldId id="282" r:id="rId19"/>
    <p:sldId id="283" r:id="rId20"/>
    <p:sldId id="284" r:id="rId21"/>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453C"/>
    <a:srgbClr val="E9E2CF"/>
    <a:srgbClr val="D0AA7B"/>
    <a:srgbClr val="1E4980"/>
    <a:srgbClr val="666666"/>
    <a:srgbClr val="7399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844" autoAdjust="0"/>
    <p:restoredTop sz="94660"/>
  </p:normalViewPr>
  <p:slideViewPr>
    <p:cSldViewPr snapToGrid="0">
      <p:cViewPr>
        <p:scale>
          <a:sx n="50" d="100"/>
          <a:sy n="50" d="100"/>
        </p:scale>
        <p:origin x="1080" y="76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9E176-0928-ABA7-0ADF-6B3A7A6927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25FB1BC6-FBEC-FA5C-6F97-D80A29E3E3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9B50E0C4-EB8A-6E6B-AB12-3B5BDBCC7B75}"/>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E30AAEAA-9F42-11BE-621C-A89D1D412121}"/>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35ACB5F0-F75F-E042-4D1F-E568077E6E31}"/>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722474073"/>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2279-A0AC-B327-ECD2-BADDC3F09EE4}"/>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CCE28846-02D5-8238-234D-B9C5CFCEEA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7E7D1925-C6D6-DF09-827A-A6DD915B0CAB}"/>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3A129CDD-0FBE-6D81-A423-A3D9A62C5DD1}"/>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0BFEEF61-453E-D2D4-7D02-A03DA0FAB92C}"/>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71304598"/>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279A24-E061-4EB9-F14C-6267B7B18F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E08D17F0-6BA9-CA58-07DF-17C7FB21CB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4771816-8D89-91FB-7C3D-E79501E98C10}"/>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17319BF8-E91E-CF86-CDE4-5E13625CDE5E}"/>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B7D41179-9025-0E4F-34F6-5EB3B820692F}"/>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1042356174"/>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C95A9-9BA1-43EC-25C6-3B639A90153B}"/>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547B2CFB-163D-41A5-C572-446FF22EEE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9C686D8-A418-530B-9838-9ED7DD9D0B86}"/>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79FBB436-5615-F40E-8025-0AED76E47F9A}"/>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9D87E7F3-1FB8-ECEC-FE12-D09543CBCC45}"/>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2439896348"/>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6D83-6C39-535C-1340-C1CBAF52F9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7102A501-C1BF-0218-277C-333E155C8A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108A81-5647-E2B9-0FD0-9129DAD22E49}"/>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65287084-D1FD-7BDE-5BF1-168229590DD8}"/>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4CAE5A2A-F4E5-C728-85EB-0E62241BAAA1}"/>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1391324359"/>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09E1B-1AB0-C401-6642-7AD2B24F2941}"/>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A0D74511-4E32-F62E-74AE-11EDECB4EA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FB701DD9-7202-E6BC-0B61-2BDF28351A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BC11DE4B-2AA8-6B03-6CF9-5A2D038DAFC3}"/>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6" name="Footer Placeholder 5">
            <a:extLst>
              <a:ext uri="{FF2B5EF4-FFF2-40B4-BE49-F238E27FC236}">
                <a16:creationId xmlns:a16="http://schemas.microsoft.com/office/drawing/2014/main" id="{E0CD2EDE-1997-19B4-15F7-93DB673467A0}"/>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2C118E57-7213-C4A2-6FD5-E879E037FBEF}"/>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325066139"/>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FF242-7F9D-E685-4E54-8D9CF957297A}"/>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49284B7C-4306-26B7-C4DA-7AB6CB231D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2DF0B4-AE92-5304-8FAF-E5C0BDC50C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6DCCC255-DCD2-5AC3-45A5-2D1D9FD27C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CA234E-5865-2E56-27C9-D306173402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9854D833-C5F6-27C6-F3BC-8B13919B1079}"/>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8" name="Footer Placeholder 7">
            <a:extLst>
              <a:ext uri="{FF2B5EF4-FFF2-40B4-BE49-F238E27FC236}">
                <a16:creationId xmlns:a16="http://schemas.microsoft.com/office/drawing/2014/main" id="{3A23AA50-C4E9-DEF9-346D-9EF3A8B215AE}"/>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1DCE3888-EE46-0540-0310-BAE51D488C0D}"/>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592099042"/>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43842-E86A-CD7C-B8FE-8E8F2E0E42FD}"/>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71CCC78B-FC88-961B-5396-7432948107DA}"/>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4" name="Footer Placeholder 3">
            <a:extLst>
              <a:ext uri="{FF2B5EF4-FFF2-40B4-BE49-F238E27FC236}">
                <a16:creationId xmlns:a16="http://schemas.microsoft.com/office/drawing/2014/main" id="{04D0413D-B935-003E-1B62-E79E9DA7447E}"/>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D618EF17-5A1E-0F28-C220-AB4AB9A532DD}"/>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1854519455"/>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C34BB-94CA-D909-A59C-E783C6BE24CA}"/>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3" name="Footer Placeholder 2">
            <a:extLst>
              <a:ext uri="{FF2B5EF4-FFF2-40B4-BE49-F238E27FC236}">
                <a16:creationId xmlns:a16="http://schemas.microsoft.com/office/drawing/2014/main" id="{14C1D459-4A38-7562-81D8-0589517036B0}"/>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F1EA050F-2FF7-E11C-6382-A8A65D4CF2E3}"/>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294004522"/>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BA163-2916-0869-468B-9CAC548E73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EA102ACE-9EAC-8743-827E-D5B02A6298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0831C49D-7511-CE42-9C05-397D83BB9C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3013CE-91F6-D1AB-EE9C-E603792B9D0D}"/>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6" name="Footer Placeholder 5">
            <a:extLst>
              <a:ext uri="{FF2B5EF4-FFF2-40B4-BE49-F238E27FC236}">
                <a16:creationId xmlns:a16="http://schemas.microsoft.com/office/drawing/2014/main" id="{344C7ADF-7D16-6F9C-704F-9E845F1E99E7}"/>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AA60F93E-7FC4-DB7B-851B-06710B67C0CC}"/>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3689501141"/>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4A15E-46B4-DCE0-AD3F-17A1B76B9C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32F083A6-7A3D-2D13-ADB8-B24FD4AB32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87F459C9-4DA7-CF26-3C6A-ED63E3442F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33A274-42CF-CA7F-F735-AA8B8E5C16AC}"/>
              </a:ext>
            </a:extLst>
          </p:cNvPr>
          <p:cNvSpPr>
            <a:spLocks noGrp="1"/>
          </p:cNvSpPr>
          <p:nvPr>
            <p:ph type="dt" sz="half" idx="10"/>
          </p:nvPr>
        </p:nvSpPr>
        <p:spPr/>
        <p:txBody>
          <a:bodyPr/>
          <a:lstStyle/>
          <a:p>
            <a:fld id="{564898E8-668D-40C8-88E3-F40E840C4D27}" type="datetimeFigureOut">
              <a:rPr lang="id-ID" smtClean="0"/>
              <a:t>26/11/2023</a:t>
            </a:fld>
            <a:endParaRPr lang="id-ID"/>
          </a:p>
        </p:txBody>
      </p:sp>
      <p:sp>
        <p:nvSpPr>
          <p:cNvPr id="6" name="Footer Placeholder 5">
            <a:extLst>
              <a:ext uri="{FF2B5EF4-FFF2-40B4-BE49-F238E27FC236}">
                <a16:creationId xmlns:a16="http://schemas.microsoft.com/office/drawing/2014/main" id="{4C3E00D9-AD85-F0B8-2C6E-60281B94E089}"/>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FB0FB08E-F3B4-F6A7-45F2-D964BDF72718}"/>
              </a:ext>
            </a:extLst>
          </p:cNvPr>
          <p:cNvSpPr>
            <a:spLocks noGrp="1"/>
          </p:cNvSpPr>
          <p:nvPr>
            <p:ph type="sldNum" sz="quarter" idx="12"/>
          </p:nvPr>
        </p:nvSpPr>
        <p:spPr/>
        <p:txBody>
          <a:bodyPr/>
          <a:lstStyle/>
          <a:p>
            <a:fld id="{1A6B23F6-58CE-42EB-872F-EFEA8F579843}" type="slidenum">
              <a:rPr lang="id-ID" smtClean="0"/>
              <a:t>‹#›</a:t>
            </a:fld>
            <a:endParaRPr lang="id-ID"/>
          </a:p>
        </p:txBody>
      </p:sp>
    </p:spTree>
    <p:extLst>
      <p:ext uri="{BB962C8B-B14F-4D97-AF65-F5344CB8AC3E}">
        <p14:creationId xmlns:p14="http://schemas.microsoft.com/office/powerpoint/2010/main" val="1953234486"/>
      </p:ext>
    </p:extLst>
  </p:cSld>
  <p:clrMapOvr>
    <a:masterClrMapping/>
  </p:clrMapOvr>
  <mc:AlternateContent xmlns:mc="http://schemas.openxmlformats.org/markup-compatibility/2006" xmlns:p14="http://schemas.microsoft.com/office/powerpoint/2010/main">
    <mc:Choice Requires="p14">
      <p:transition p14:dur="10" advTm="2000"/>
    </mc:Choice>
    <mc:Fallback xmlns="">
      <p:transition advTm="2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CBFF47-0531-4B1C-3664-9B01C416AB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4DB2E253-1778-474A-491C-7D6E0B25DB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3984A881-7CFC-B591-040E-6D7CE5444A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898E8-668D-40C8-88E3-F40E840C4D27}" type="datetimeFigureOut">
              <a:rPr lang="id-ID" smtClean="0"/>
              <a:t>26/11/2023</a:t>
            </a:fld>
            <a:endParaRPr lang="id-ID"/>
          </a:p>
        </p:txBody>
      </p:sp>
      <p:sp>
        <p:nvSpPr>
          <p:cNvPr id="5" name="Footer Placeholder 4">
            <a:extLst>
              <a:ext uri="{FF2B5EF4-FFF2-40B4-BE49-F238E27FC236}">
                <a16:creationId xmlns:a16="http://schemas.microsoft.com/office/drawing/2014/main" id="{06709BCA-3AC9-5908-B7E6-3A4D2C2EDC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89C720A2-DDC0-EFA5-60BF-E02CD04B60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6B23F6-58CE-42EB-872F-EFEA8F579843}" type="slidenum">
              <a:rPr lang="id-ID" smtClean="0"/>
              <a:t>‹#›</a:t>
            </a:fld>
            <a:endParaRPr lang="id-ID"/>
          </a:p>
        </p:txBody>
      </p:sp>
    </p:spTree>
    <p:extLst>
      <p:ext uri="{BB962C8B-B14F-4D97-AF65-F5344CB8AC3E}">
        <p14:creationId xmlns:p14="http://schemas.microsoft.com/office/powerpoint/2010/main" val="3057204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Tm="2000"/>
    </mc:Choice>
    <mc:Fallback xmlns="">
      <p:transition advTm="2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sv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2.xml"/><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image" Target="../media/image14.png"/><Relationship Id="rId7" Type="http://schemas.openxmlformats.org/officeDocument/2006/relationships/image" Target="../media/image17.sv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slide" Target="slide1.xml"/><Relationship Id="rId10" Type="http://schemas.openxmlformats.org/officeDocument/2006/relationships/image" Target="../media/image19.svg"/><Relationship Id="rId4" Type="http://schemas.openxmlformats.org/officeDocument/2006/relationships/image" Target="../media/image15.sv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image" Target="../media/image3.png"/><Relationship Id="rId3" Type="http://schemas.openxmlformats.org/officeDocument/2006/relationships/slide" Target="slide12.xml"/><Relationship Id="rId7" Type="http://schemas.openxmlformats.org/officeDocument/2006/relationships/slide" Target="slide14.xml"/><Relationship Id="rId12" Type="http://schemas.openxmlformats.org/officeDocument/2006/relationships/slide" Target="slide1.xml"/><Relationship Id="rId2" Type="http://schemas.openxmlformats.org/officeDocument/2006/relationships/image" Target="../media/image22.png"/><Relationship Id="rId16" Type="http://schemas.openxmlformats.org/officeDocument/2006/relationships/image" Target="../media/image6.svg"/><Relationship Id="rId1" Type="http://schemas.openxmlformats.org/officeDocument/2006/relationships/slideLayout" Target="../slideLayouts/slideLayout1.xml"/><Relationship Id="rId6" Type="http://schemas.openxmlformats.org/officeDocument/2006/relationships/slide" Target="slide11.xml"/><Relationship Id="rId11" Type="http://schemas.openxmlformats.org/officeDocument/2006/relationships/image" Target="../media/image2.svg"/><Relationship Id="rId5" Type="http://schemas.openxmlformats.org/officeDocument/2006/relationships/slide" Target="slide7.xml"/><Relationship Id="rId15" Type="http://schemas.openxmlformats.org/officeDocument/2006/relationships/image" Target="../media/image5.png"/><Relationship Id="rId10" Type="http://schemas.openxmlformats.org/officeDocument/2006/relationships/image" Target="../media/image1.png"/><Relationship Id="rId4" Type="http://schemas.openxmlformats.org/officeDocument/2006/relationships/slide" Target="slide13.xml"/><Relationship Id="rId9" Type="http://schemas.openxmlformats.org/officeDocument/2006/relationships/slide" Target="slide3.xml"/><Relationship Id="rId14" Type="http://schemas.openxmlformats.org/officeDocument/2006/relationships/image" Target="../media/image4.svg"/></Relationships>
</file>

<file path=ppt/slides/_rels/slide12.xml.rels><?xml version="1.0" encoding="UTF-8" standalone="yes"?>
<Relationships xmlns="http://schemas.openxmlformats.org/package/2006/relationships"><Relationship Id="rId8" Type="http://schemas.openxmlformats.org/officeDocument/2006/relationships/slide" Target="slide1.xml"/><Relationship Id="rId13" Type="http://schemas.openxmlformats.org/officeDocument/2006/relationships/image" Target="../media/image6.svg"/><Relationship Id="rId3" Type="http://schemas.openxmlformats.org/officeDocument/2006/relationships/image" Target="../media/image24.png"/><Relationship Id="rId7" Type="http://schemas.openxmlformats.org/officeDocument/2006/relationships/image" Target="../media/image2.svg"/><Relationship Id="rId12" Type="http://schemas.openxmlformats.org/officeDocument/2006/relationships/image" Target="../media/image5.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1.png"/><Relationship Id="rId11" Type="http://schemas.openxmlformats.org/officeDocument/2006/relationships/slide" Target="slide11.xml"/><Relationship Id="rId5" Type="http://schemas.openxmlformats.org/officeDocument/2006/relationships/image" Target="../media/image26.png"/><Relationship Id="rId10" Type="http://schemas.openxmlformats.org/officeDocument/2006/relationships/image" Target="../media/image4.svg"/><Relationship Id="rId4" Type="http://schemas.openxmlformats.org/officeDocument/2006/relationships/image" Target="../media/image25.png"/><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28.png"/><Relationship Id="rId7" Type="http://schemas.openxmlformats.org/officeDocument/2006/relationships/image" Target="../media/image16.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slide" Target="slide1.xml"/><Relationship Id="rId5" Type="http://schemas.openxmlformats.org/officeDocument/2006/relationships/image" Target="../media/image15.svg"/><Relationship Id="rId10" Type="http://schemas.openxmlformats.org/officeDocument/2006/relationships/image" Target="../media/image19.svg"/><Relationship Id="rId4" Type="http://schemas.openxmlformats.org/officeDocument/2006/relationships/image" Target="../media/image14.png"/><Relationship Id="rId9"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image" Target="../media/image4.svg"/><Relationship Id="rId3" Type="http://schemas.openxmlformats.org/officeDocument/2006/relationships/slide" Target="slide15.xml"/><Relationship Id="rId7" Type="http://schemas.openxmlformats.org/officeDocument/2006/relationships/slide" Target="slide17.xml"/><Relationship Id="rId12"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Layout" Target="../slideLayouts/slideLayout1.xml"/><Relationship Id="rId6" Type="http://schemas.openxmlformats.org/officeDocument/2006/relationships/slide" Target="slide14.xml"/><Relationship Id="rId11" Type="http://schemas.openxmlformats.org/officeDocument/2006/relationships/slide" Target="slide1.xml"/><Relationship Id="rId5" Type="http://schemas.openxmlformats.org/officeDocument/2006/relationships/slide" Target="slide11.xml"/><Relationship Id="rId15" Type="http://schemas.openxmlformats.org/officeDocument/2006/relationships/image" Target="../media/image6.svg"/><Relationship Id="rId10" Type="http://schemas.openxmlformats.org/officeDocument/2006/relationships/image" Target="../media/image2.svg"/><Relationship Id="rId4" Type="http://schemas.openxmlformats.org/officeDocument/2006/relationships/slide" Target="slide7.xml"/><Relationship Id="rId9" Type="http://schemas.openxmlformats.org/officeDocument/2006/relationships/image" Target="../media/image1.png"/><Relationship Id="rId14" Type="http://schemas.openxmlformats.org/officeDocument/2006/relationships/image" Target="../media/image5.png"/></Relationships>
</file>

<file path=ppt/slides/_rels/slide1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svg"/><Relationship Id="rId7" Type="http://schemas.openxmlformats.org/officeDocument/2006/relationships/slide" Target="slide1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1.xml"/><Relationship Id="rId9" Type="http://schemas.openxmlformats.org/officeDocument/2006/relationships/image" Target="../media/image6.svg"/></Relationships>
</file>

<file path=ppt/slides/_rels/slide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svg"/><Relationship Id="rId7" Type="http://schemas.openxmlformats.org/officeDocument/2006/relationships/slide" Target="slide1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1.xml"/><Relationship Id="rId9" Type="http://schemas.openxmlformats.org/officeDocument/2006/relationships/image" Target="../media/image6.svg"/></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 Target="slide19.xml"/><Relationship Id="rId7" Type="http://schemas.openxmlformats.org/officeDocument/2006/relationships/slide" Target="slide1.xml"/><Relationship Id="rId12" Type="http://schemas.openxmlformats.org/officeDocument/2006/relationships/image" Target="../media/image6.svg"/><Relationship Id="rId2" Type="http://schemas.openxmlformats.org/officeDocument/2006/relationships/slide" Target="slide18.xml"/><Relationship Id="rId1" Type="http://schemas.openxmlformats.org/officeDocument/2006/relationships/slideLayout" Target="../slideLayouts/slideLayout1.xml"/><Relationship Id="rId6" Type="http://schemas.openxmlformats.org/officeDocument/2006/relationships/image" Target="../media/image2.svg"/><Relationship Id="rId11" Type="http://schemas.openxmlformats.org/officeDocument/2006/relationships/image" Target="../media/image5.png"/><Relationship Id="rId5" Type="http://schemas.openxmlformats.org/officeDocument/2006/relationships/image" Target="../media/image1.png"/><Relationship Id="rId10" Type="http://schemas.openxmlformats.org/officeDocument/2006/relationships/slide" Target="slide17.xml"/><Relationship Id="rId4" Type="http://schemas.openxmlformats.org/officeDocument/2006/relationships/image" Target="../media/image30.png"/><Relationship Id="rId9" Type="http://schemas.openxmlformats.org/officeDocument/2006/relationships/image" Target="../media/image4.svg"/></Relationships>
</file>

<file path=ppt/slides/_rels/slide18.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image" Target="../media/image14.png"/><Relationship Id="rId7" Type="http://schemas.openxmlformats.org/officeDocument/2006/relationships/image" Target="../media/image17.sv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slide" Target="slide1.xml"/><Relationship Id="rId10" Type="http://schemas.openxmlformats.org/officeDocument/2006/relationships/image" Target="../media/image19.svg"/><Relationship Id="rId4" Type="http://schemas.openxmlformats.org/officeDocument/2006/relationships/image" Target="../media/image15.svg"/><Relationship Id="rId9" Type="http://schemas.openxmlformats.org/officeDocument/2006/relationships/image" Target="../media/image18.png"/></Relationships>
</file>

<file path=ppt/slides/_rels/slide1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sv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slide" Target="slide1.xml"/><Relationship Id="rId4" Type="http://schemas.openxmlformats.org/officeDocument/2006/relationships/image" Target="../media/image15.svg"/><Relationship Id="rId9" Type="http://schemas.openxmlformats.org/officeDocument/2006/relationships/image" Target="../media/image19.sv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5.png"/><Relationship Id="rId3" Type="http://schemas.openxmlformats.org/officeDocument/2006/relationships/slide" Target="slide11.xml"/><Relationship Id="rId7" Type="http://schemas.openxmlformats.org/officeDocument/2006/relationships/image" Target="../media/image8.jpeg"/><Relationship Id="rId12" Type="http://schemas.openxmlformats.org/officeDocument/2006/relationships/image" Target="../media/image4.svg"/><Relationship Id="rId2" Type="http://schemas.openxmlformats.org/officeDocument/2006/relationships/slide" Target="slide7.xml"/><Relationship Id="rId1" Type="http://schemas.openxmlformats.org/officeDocument/2006/relationships/slideLayout" Target="../slideLayouts/slideLayout1.xml"/><Relationship Id="rId6" Type="http://schemas.openxmlformats.org/officeDocument/2006/relationships/slide" Target="slide3.xml"/><Relationship Id="rId11" Type="http://schemas.openxmlformats.org/officeDocument/2006/relationships/image" Target="../media/image3.png"/><Relationship Id="rId5" Type="http://schemas.openxmlformats.org/officeDocument/2006/relationships/slide" Target="slide17.xml"/><Relationship Id="rId10" Type="http://schemas.openxmlformats.org/officeDocument/2006/relationships/slide" Target="slide1.xml"/><Relationship Id="rId4" Type="http://schemas.openxmlformats.org/officeDocument/2006/relationships/slide" Target="slide14.xml"/><Relationship Id="rId9" Type="http://schemas.openxmlformats.org/officeDocument/2006/relationships/image" Target="../media/image2.svg"/><Relationship Id="rId14" Type="http://schemas.openxmlformats.org/officeDocument/2006/relationships/image" Target="../media/image6.svg"/></Relationships>
</file>

<file path=ppt/slides/_rels/slide20.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sv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1.xml"/><Relationship Id="rId9" Type="http://schemas.openxmlformats.org/officeDocument/2006/relationships/image" Target="../media/image32.png"/></Relationships>
</file>

<file path=ppt/slides/_rels/slide3.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1.xml"/><Relationship Id="rId3" Type="http://schemas.openxmlformats.org/officeDocument/2006/relationships/image" Target="../media/image9.png"/><Relationship Id="rId7" Type="http://schemas.openxmlformats.org/officeDocument/2006/relationships/slide" Target="slide11.xml"/><Relationship Id="rId12" Type="http://schemas.openxmlformats.org/officeDocument/2006/relationships/image" Target="../media/image2.svg"/><Relationship Id="rId17" Type="http://schemas.openxmlformats.org/officeDocument/2006/relationships/image" Target="../media/image6.svg"/><Relationship Id="rId2" Type="http://schemas.openxmlformats.org/officeDocument/2006/relationships/slide" Target="slide4.xml"/><Relationship Id="rId16"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 Target="slide7.xml"/><Relationship Id="rId11" Type="http://schemas.openxmlformats.org/officeDocument/2006/relationships/image" Target="../media/image1.png"/><Relationship Id="rId5" Type="http://schemas.openxmlformats.org/officeDocument/2006/relationships/slide" Target="slide6.xml"/><Relationship Id="rId15" Type="http://schemas.openxmlformats.org/officeDocument/2006/relationships/image" Target="../media/image4.svg"/><Relationship Id="rId10" Type="http://schemas.openxmlformats.org/officeDocument/2006/relationships/slide" Target="slide3.xml"/><Relationship Id="rId4" Type="http://schemas.openxmlformats.org/officeDocument/2006/relationships/slide" Target="slide5.xml"/><Relationship Id="rId9" Type="http://schemas.openxmlformats.org/officeDocument/2006/relationships/slide" Target="slide17.xml"/><Relationship Id="rId1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slide" Target="slide3.xml"/><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xml"/><Relationship Id="rId10" Type="http://schemas.openxmlformats.org/officeDocument/2006/relationships/image" Target="../media/image6.svg"/><Relationship Id="rId4" Type="http://schemas.openxmlformats.org/officeDocument/2006/relationships/image" Target="../media/image2.svg"/><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slide" Target="slide3.xml"/><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xml"/><Relationship Id="rId10" Type="http://schemas.openxmlformats.org/officeDocument/2006/relationships/image" Target="../media/image6.svg"/><Relationship Id="rId4" Type="http://schemas.openxmlformats.org/officeDocument/2006/relationships/image" Target="../media/image2.svg"/><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xml"/><Relationship Id="rId4" Type="http://schemas.openxmlformats.org/officeDocument/2006/relationships/image" Target="../media/image2.svg"/><Relationship Id="rId9" Type="http://schemas.openxmlformats.org/officeDocument/2006/relationships/image" Target="../media/image6.sv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5.png"/><Relationship Id="rId3" Type="http://schemas.openxmlformats.org/officeDocument/2006/relationships/slide" Target="slide7.xml"/><Relationship Id="rId7" Type="http://schemas.openxmlformats.org/officeDocument/2006/relationships/slide" Target="slide3.xml"/><Relationship Id="rId12" Type="http://schemas.openxmlformats.org/officeDocument/2006/relationships/image" Target="../media/image4.svg"/><Relationship Id="rId17" Type="http://schemas.openxmlformats.org/officeDocument/2006/relationships/slide" Target="slide10.xml"/><Relationship Id="rId2" Type="http://schemas.openxmlformats.org/officeDocument/2006/relationships/image" Target="../media/image13.png"/><Relationship Id="rId16" Type="http://schemas.openxmlformats.org/officeDocument/2006/relationships/slide" Target="slide9.xml"/><Relationship Id="rId1" Type="http://schemas.openxmlformats.org/officeDocument/2006/relationships/slideLayout" Target="../slideLayouts/slideLayout1.xml"/><Relationship Id="rId6" Type="http://schemas.openxmlformats.org/officeDocument/2006/relationships/slide" Target="slide17.xml"/><Relationship Id="rId11" Type="http://schemas.openxmlformats.org/officeDocument/2006/relationships/image" Target="../media/image3.png"/><Relationship Id="rId5" Type="http://schemas.openxmlformats.org/officeDocument/2006/relationships/slide" Target="slide14.xml"/><Relationship Id="rId15" Type="http://schemas.openxmlformats.org/officeDocument/2006/relationships/slide" Target="slide8.xml"/><Relationship Id="rId10" Type="http://schemas.openxmlformats.org/officeDocument/2006/relationships/slide" Target="slide1.xml"/><Relationship Id="rId4" Type="http://schemas.openxmlformats.org/officeDocument/2006/relationships/slide" Target="slide11.xml"/><Relationship Id="rId9" Type="http://schemas.openxmlformats.org/officeDocument/2006/relationships/image" Target="../media/image2.svg"/><Relationship Id="rId14"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svg"/><Relationship Id="rId7" Type="http://schemas.openxmlformats.org/officeDocument/2006/relationships/slide" Target="slide7.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slide" Target="slide1.xml"/><Relationship Id="rId9" Type="http://schemas.openxmlformats.org/officeDocument/2006/relationships/image" Target="../media/image19.svg"/></Relationships>
</file>

<file path=ppt/slides/_rels/slide9.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xml"/><Relationship Id="rId10" Type="http://schemas.openxmlformats.org/officeDocument/2006/relationships/image" Target="../media/image6.svg"/><Relationship Id="rId4" Type="http://schemas.openxmlformats.org/officeDocument/2006/relationships/image" Target="../media/image2.svg"/><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7A64D078-5D1F-A63E-8A89-5F0B0ABBF03C}"/>
              </a:ext>
            </a:extLst>
          </p:cNvPr>
          <p:cNvGrpSpPr/>
          <p:nvPr/>
        </p:nvGrpSpPr>
        <p:grpSpPr>
          <a:xfrm>
            <a:off x="-9465" y="0"/>
            <a:ext cx="12201465" cy="6858000"/>
            <a:chOff x="0" y="0"/>
            <a:chExt cx="12201465" cy="6858000"/>
          </a:xfrm>
        </p:grpSpPr>
        <p:cxnSp>
          <p:nvCxnSpPr>
            <p:cNvPr id="80" name="Straight Connector 79">
              <a:extLst>
                <a:ext uri="{FF2B5EF4-FFF2-40B4-BE49-F238E27FC236}">
                  <a16:creationId xmlns:a16="http://schemas.microsoft.com/office/drawing/2014/main" id="{E00E2DF9-4179-08CD-3F81-3DC93A94F608}"/>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1800B20-CE01-C148-90CC-7B7A317C9A9D}"/>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90516089-004C-2387-A9E0-DAF2C68546E1}"/>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21080564-FD5A-729C-1B69-A12D0E91E97C}"/>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4B0B0222-9CE5-0826-D354-92A2196B3321}"/>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65F43D42-8462-0A3D-53F6-DD998EEE5296}"/>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855DFAB7-7414-0BA6-F4BB-43265B3C1764}"/>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25C5FF8-C335-5275-88F8-476A2F32F7E9}"/>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6752F5C-0ED8-E3E3-9641-64B558469B4A}"/>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6DE5CEDF-A528-51B9-0E16-B9345CCCA592}"/>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7627681-2411-DE29-C569-85A3A131EE6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F4F9EB5-393D-90DF-21F2-47B657D89942}"/>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055F4971-1CC4-ACFD-349D-0A9AFD9397F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155380A-6975-1E6B-D22C-4DEFC4A40D38}"/>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325596B-6850-EA96-9862-12195C46845A}"/>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4A0170A-7EA6-61EA-5912-B23EED3336B8}"/>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608EFD5-EE05-472F-1682-6BBCBD84599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0D2E1D3-4DB3-0378-8FC5-711E4C7964C2}"/>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3574C620-A5F1-7430-EB79-0E9C6F958BCA}"/>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28595425-5A64-20BD-7253-459543395699}"/>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498FC0-9015-C5E2-3504-3727AB9C1A5D}"/>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3E06725D-A6B9-37C7-B4A3-F8D50EDABB72}"/>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3005F7C9-175F-3E7F-9D32-6E522DEC0A26}"/>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21149DF-01EF-EB51-8622-26EF34D0D435}"/>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D46C5E0C-FA04-A9FC-3676-F9BC6AA89B21}"/>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1A0F8E0-4407-8285-3CF3-C562390D7CB8}"/>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4C829193-C775-8C43-1BF4-D479B1471C7D}"/>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3EED4BF-92CF-58EA-5F82-533C5E629359}"/>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3AA1B5A1-6543-316C-7281-D080A48BC251}"/>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CF6F45CE-29E2-03B3-3B58-BE0683C1A1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61EAED52-3842-AF57-2014-CA5821261F53}"/>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0C0066A2-DB88-3873-E527-5DC29273D926}"/>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DC58541E-3373-35B6-1340-3132A1A8A5AA}"/>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14C5BA1-DB73-A966-17CF-FB941BF39F8B}"/>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F937359-7B62-3645-6BC0-7D80C84F7D65}"/>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7A1A841-B1E7-3256-7874-D2ED29E34035}"/>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0668FE07-FD30-7EEE-94AA-46E3AB297CCD}"/>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6F05911D-F830-6219-FBD6-72F71290F32B}"/>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FB593DB-1ED9-F53B-7391-50A6379FC560}"/>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9935DF28-A7C9-332A-AC34-7A02AD291564}"/>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5A6930C2-5A12-4874-C9DC-FA287AEB510F}"/>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E6FD8EE1-9191-CBDD-72BD-531F939D6E02}"/>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ADFC183C-3097-425A-A1EF-A6F5426BD7C1}"/>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0528C621-73E7-83E8-7A46-54312BF0BF36}"/>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D2C351C1-7434-6891-FC56-3090D6802E20}"/>
              </a:ext>
            </a:extLst>
          </p:cNvPr>
          <p:cNvSpPr/>
          <p:nvPr/>
        </p:nvSpPr>
        <p:spPr>
          <a:xfrm>
            <a:off x="-812800" y="212436"/>
            <a:ext cx="415637" cy="415637"/>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Rectangle 5">
            <a:extLst>
              <a:ext uri="{FF2B5EF4-FFF2-40B4-BE49-F238E27FC236}">
                <a16:creationId xmlns:a16="http://schemas.microsoft.com/office/drawing/2014/main" id="{F7673DD4-CF60-0B54-FDFE-BBEC0463B885}"/>
              </a:ext>
            </a:extLst>
          </p:cNvPr>
          <p:cNvSpPr/>
          <p:nvPr/>
        </p:nvSpPr>
        <p:spPr>
          <a:xfrm>
            <a:off x="-812800" y="725054"/>
            <a:ext cx="415637" cy="415637"/>
          </a:xfrm>
          <a:prstGeom prst="rect">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a:extLst>
              <a:ext uri="{FF2B5EF4-FFF2-40B4-BE49-F238E27FC236}">
                <a16:creationId xmlns:a16="http://schemas.microsoft.com/office/drawing/2014/main" id="{C474F21F-4642-AC45-56C5-A88AFF71C02D}"/>
              </a:ext>
            </a:extLst>
          </p:cNvPr>
          <p:cNvSpPr/>
          <p:nvPr/>
        </p:nvSpPr>
        <p:spPr>
          <a:xfrm>
            <a:off x="-812800" y="1297708"/>
            <a:ext cx="415637" cy="415637"/>
          </a:xfrm>
          <a:prstGeom prst="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TextBox 4">
            <a:extLst>
              <a:ext uri="{FF2B5EF4-FFF2-40B4-BE49-F238E27FC236}">
                <a16:creationId xmlns:a16="http://schemas.microsoft.com/office/drawing/2014/main" id="{198AFF6C-2C6C-27B8-041E-DAC19737CFBC}"/>
              </a:ext>
            </a:extLst>
          </p:cNvPr>
          <p:cNvSpPr txBox="1"/>
          <p:nvPr/>
        </p:nvSpPr>
        <p:spPr>
          <a:xfrm>
            <a:off x="457201" y="2504398"/>
            <a:ext cx="5679440" cy="1569660"/>
          </a:xfrm>
          <a:prstGeom prst="rect">
            <a:avLst/>
          </a:prstGeom>
          <a:noFill/>
        </p:spPr>
        <p:txBody>
          <a:bodyPr wrap="square" rtlCol="0">
            <a:spAutoFit/>
          </a:bodyPr>
          <a:lstStyle/>
          <a:p>
            <a:r>
              <a:rPr lang="id-ID" sz="3200" b="1" i="0" dirty="0">
                <a:solidFill>
                  <a:srgbClr val="6A453C"/>
                </a:solidFill>
                <a:effectLst/>
                <a:latin typeface="open sans" panose="020B0606030504020204" pitchFamily="34" charset="0"/>
              </a:rPr>
              <a:t>Analisis tentang Hubungan Perceraian terhadap Tindakan Anak Remaja</a:t>
            </a:r>
          </a:p>
        </p:txBody>
      </p:sp>
      <p:sp>
        <p:nvSpPr>
          <p:cNvPr id="12" name="TextBox 11">
            <a:extLst>
              <a:ext uri="{FF2B5EF4-FFF2-40B4-BE49-F238E27FC236}">
                <a16:creationId xmlns:a16="http://schemas.microsoft.com/office/drawing/2014/main" id="{8B32BD86-A45B-4A70-D090-366A7264DD1B}"/>
              </a:ext>
            </a:extLst>
          </p:cNvPr>
          <p:cNvSpPr txBox="1"/>
          <p:nvPr/>
        </p:nvSpPr>
        <p:spPr>
          <a:xfrm>
            <a:off x="457200" y="4108039"/>
            <a:ext cx="5407891" cy="400110"/>
          </a:xfrm>
          <a:prstGeom prst="rect">
            <a:avLst/>
          </a:prstGeom>
          <a:noFill/>
        </p:spPr>
        <p:txBody>
          <a:bodyPr wrap="square" rtlCol="0">
            <a:spAutoFit/>
          </a:bodyPr>
          <a:lstStyle/>
          <a:p>
            <a:r>
              <a:rPr lang="en-US" sz="2000" b="1" dirty="0" err="1">
                <a:solidFill>
                  <a:srgbClr val="D0AA7B"/>
                </a:solidFill>
                <a:latin typeface="Arial" panose="020B0604020202020204" pitchFamily="34" charset="0"/>
                <a:cs typeface="Arial" panose="020B0604020202020204" pitchFamily="34" charset="0"/>
              </a:rPr>
              <a:t>Penelitian</a:t>
            </a:r>
            <a:r>
              <a:rPr lang="en-US" sz="2000" b="1" dirty="0">
                <a:solidFill>
                  <a:srgbClr val="D0AA7B"/>
                </a:solidFill>
                <a:latin typeface="Arial" panose="020B0604020202020204" pitchFamily="34" charset="0"/>
                <a:cs typeface="Arial" panose="020B0604020202020204" pitchFamily="34" charset="0"/>
              </a:rPr>
              <a:t> </a:t>
            </a:r>
            <a:r>
              <a:rPr lang="en-US" sz="2000" b="1" dirty="0" err="1">
                <a:solidFill>
                  <a:srgbClr val="D0AA7B"/>
                </a:solidFill>
                <a:latin typeface="Arial" panose="020B0604020202020204" pitchFamily="34" charset="0"/>
                <a:cs typeface="Arial" panose="020B0604020202020204" pitchFamily="34" charset="0"/>
              </a:rPr>
              <a:t>diajukan</a:t>
            </a:r>
            <a:r>
              <a:rPr lang="en-US" sz="2000" b="1" dirty="0">
                <a:solidFill>
                  <a:srgbClr val="D0AA7B"/>
                </a:solidFill>
                <a:latin typeface="Arial" panose="020B0604020202020204" pitchFamily="34" charset="0"/>
                <a:cs typeface="Arial" panose="020B0604020202020204" pitchFamily="34" charset="0"/>
              </a:rPr>
              <a:t> </a:t>
            </a:r>
            <a:r>
              <a:rPr lang="en-US" sz="2000" b="1" dirty="0" err="1">
                <a:solidFill>
                  <a:srgbClr val="D0AA7B"/>
                </a:solidFill>
                <a:latin typeface="Arial" panose="020B0604020202020204" pitchFamily="34" charset="0"/>
                <a:cs typeface="Arial" panose="020B0604020202020204" pitchFamily="34" charset="0"/>
              </a:rPr>
              <a:t>kepada</a:t>
            </a:r>
            <a:r>
              <a:rPr lang="en-US" sz="2000" b="1" dirty="0">
                <a:solidFill>
                  <a:srgbClr val="D0AA7B"/>
                </a:solidFill>
                <a:latin typeface="Arial" panose="020B0604020202020204" pitchFamily="34" charset="0"/>
                <a:cs typeface="Arial" panose="020B0604020202020204" pitchFamily="34" charset="0"/>
              </a:rPr>
              <a:t> </a:t>
            </a:r>
            <a:r>
              <a:rPr lang="en-US" sz="2000" b="1" dirty="0" err="1">
                <a:solidFill>
                  <a:srgbClr val="D0AA7B"/>
                </a:solidFill>
                <a:latin typeface="Arial" panose="020B0604020202020204" pitchFamily="34" charset="0"/>
                <a:cs typeface="Arial" panose="020B0604020202020204" pitchFamily="34" charset="0"/>
              </a:rPr>
              <a:t>Fakultas</a:t>
            </a:r>
            <a:r>
              <a:rPr lang="en-US" sz="2000" b="1" dirty="0">
                <a:solidFill>
                  <a:srgbClr val="D0AA7B"/>
                </a:solidFill>
                <a:latin typeface="Arial" panose="020B0604020202020204" pitchFamily="34" charset="0"/>
                <a:cs typeface="Arial" panose="020B0604020202020204" pitchFamily="34" charset="0"/>
              </a:rPr>
              <a:t>….</a:t>
            </a:r>
            <a:endParaRPr lang="id-ID" sz="2000" b="1" dirty="0">
              <a:solidFill>
                <a:srgbClr val="D0AA7B"/>
              </a:solidFill>
              <a:latin typeface="Arial" panose="020B0604020202020204" pitchFamily="34" charset="0"/>
              <a:cs typeface="Arial" panose="020B0604020202020204" pitchFamily="34" charset="0"/>
            </a:endParaRPr>
          </a:p>
        </p:txBody>
      </p:sp>
      <p:grpSp>
        <p:nvGrpSpPr>
          <p:cNvPr id="15" name="Group 14">
            <a:extLst>
              <a:ext uri="{FF2B5EF4-FFF2-40B4-BE49-F238E27FC236}">
                <a16:creationId xmlns:a16="http://schemas.microsoft.com/office/drawing/2014/main" id="{CBAB1FA5-38EC-5DF4-9A39-00C50CFC82E4}"/>
              </a:ext>
            </a:extLst>
          </p:cNvPr>
          <p:cNvGrpSpPr/>
          <p:nvPr/>
        </p:nvGrpSpPr>
        <p:grpSpPr>
          <a:xfrm>
            <a:off x="457200" y="457200"/>
            <a:ext cx="619760" cy="415637"/>
            <a:chOff x="457200" y="457200"/>
            <a:chExt cx="843280" cy="698761"/>
          </a:xfrm>
        </p:grpSpPr>
        <p:sp>
          <p:nvSpPr>
            <p:cNvPr id="14" name="Rectangle 13">
              <a:extLst>
                <a:ext uri="{FF2B5EF4-FFF2-40B4-BE49-F238E27FC236}">
                  <a16:creationId xmlns:a16="http://schemas.microsoft.com/office/drawing/2014/main" id="{719FE09F-CAF9-00D6-B196-DF09609148A3}"/>
                </a:ext>
              </a:extLst>
            </p:cNvPr>
            <p:cNvSpPr/>
            <p:nvPr/>
          </p:nvSpPr>
          <p:spPr>
            <a:xfrm>
              <a:off x="457200" y="457200"/>
              <a:ext cx="843280" cy="170873"/>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a:extLst>
                <a:ext uri="{FF2B5EF4-FFF2-40B4-BE49-F238E27FC236}">
                  <a16:creationId xmlns:a16="http://schemas.microsoft.com/office/drawing/2014/main" id="{E68CBE30-7557-8F12-9C53-160B7772D304}"/>
                </a:ext>
              </a:extLst>
            </p:cNvPr>
            <p:cNvSpPr/>
            <p:nvPr/>
          </p:nvSpPr>
          <p:spPr>
            <a:xfrm>
              <a:off x="457200" y="721375"/>
              <a:ext cx="843280" cy="170873"/>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a:extLst>
                <a:ext uri="{FF2B5EF4-FFF2-40B4-BE49-F238E27FC236}">
                  <a16:creationId xmlns:a16="http://schemas.microsoft.com/office/drawing/2014/main" id="{584961B5-ED51-F2BB-9B90-DC1C9C22D04A}"/>
                </a:ext>
              </a:extLst>
            </p:cNvPr>
            <p:cNvSpPr/>
            <p:nvPr/>
          </p:nvSpPr>
          <p:spPr>
            <a:xfrm>
              <a:off x="457200" y="985088"/>
              <a:ext cx="843280" cy="170873"/>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9" name="Graphic 18" descr="Power">
            <a:hlinkClick r:id="" action="ppaction://hlinkshowjump?jump=lastslide"/>
            <a:extLst>
              <a:ext uri="{FF2B5EF4-FFF2-40B4-BE49-F238E27FC236}">
                <a16:creationId xmlns:a16="http://schemas.microsoft.com/office/drawing/2014/main" id="{A26260EE-A8BD-6CCF-7965-E837A08DD0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0455" y="5878768"/>
            <a:ext cx="472647" cy="472647"/>
          </a:xfrm>
          <a:prstGeom prst="rect">
            <a:avLst/>
          </a:prstGeom>
        </p:spPr>
      </p:pic>
      <p:pic>
        <p:nvPicPr>
          <p:cNvPr id="20" name="Graphic 19" descr="Home">
            <a:hlinkClick r:id="rId4" action="ppaction://hlinksldjump"/>
            <a:extLst>
              <a:ext uri="{FF2B5EF4-FFF2-40B4-BE49-F238E27FC236}">
                <a16:creationId xmlns:a16="http://schemas.microsoft.com/office/drawing/2014/main" id="{77E382A7-209A-3D66-D5F4-2F457FB6254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812" y="5830204"/>
            <a:ext cx="541178" cy="541178"/>
          </a:xfrm>
          <a:prstGeom prst="rect">
            <a:avLst/>
          </a:prstGeom>
        </p:spPr>
      </p:pic>
      <p:pic>
        <p:nvPicPr>
          <p:cNvPr id="22" name="Graphic 21" descr="Play">
            <a:hlinkClick r:id="" action="ppaction://hlinkshowjump?jump=nextslide"/>
            <a:extLst>
              <a:ext uri="{FF2B5EF4-FFF2-40B4-BE49-F238E27FC236}">
                <a16:creationId xmlns:a16="http://schemas.microsoft.com/office/drawing/2014/main" id="{E16375EA-8544-5648-B148-CC134344688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605325" y="5827411"/>
            <a:ext cx="556968" cy="556968"/>
          </a:xfrm>
          <a:prstGeom prst="rect">
            <a:avLst/>
          </a:prstGeom>
        </p:spPr>
      </p:pic>
      <p:sp>
        <p:nvSpPr>
          <p:cNvPr id="23" name="TextBox 22">
            <a:extLst>
              <a:ext uri="{FF2B5EF4-FFF2-40B4-BE49-F238E27FC236}">
                <a16:creationId xmlns:a16="http://schemas.microsoft.com/office/drawing/2014/main" id="{5E4616F1-E5FC-1A85-F108-6ED3A7B4B0F6}"/>
              </a:ext>
            </a:extLst>
          </p:cNvPr>
          <p:cNvSpPr txBox="1"/>
          <p:nvPr/>
        </p:nvSpPr>
        <p:spPr>
          <a:xfrm>
            <a:off x="464962" y="2221329"/>
            <a:ext cx="5407891" cy="307777"/>
          </a:xfrm>
          <a:prstGeom prst="rect">
            <a:avLst/>
          </a:prstGeom>
          <a:noFill/>
        </p:spPr>
        <p:txBody>
          <a:bodyPr wrap="square" rtlCol="0">
            <a:spAutoFit/>
          </a:bodyPr>
          <a:lstStyle/>
          <a:p>
            <a:r>
              <a:rPr lang="en-US" sz="1400" b="1" dirty="0">
                <a:solidFill>
                  <a:srgbClr val="D0AA7B"/>
                </a:solidFill>
                <a:latin typeface="Arial" panose="020B0604020202020204" pitchFamily="34" charset="0"/>
                <a:cs typeface="Arial" panose="020B0604020202020204" pitchFamily="34" charset="0"/>
              </a:rPr>
              <a:t>*</a:t>
            </a:r>
            <a:r>
              <a:rPr lang="en-US" sz="1400" b="1" dirty="0" err="1">
                <a:solidFill>
                  <a:srgbClr val="D0AA7B"/>
                </a:solidFill>
                <a:latin typeface="Arial" panose="020B0604020202020204" pitchFamily="34" charset="0"/>
                <a:cs typeface="Arial" panose="020B0604020202020204" pitchFamily="34" charset="0"/>
              </a:rPr>
              <a:t>Contoh</a:t>
            </a:r>
            <a:r>
              <a:rPr lang="en-US" sz="1400" b="1" dirty="0">
                <a:solidFill>
                  <a:srgbClr val="D0AA7B"/>
                </a:solidFill>
                <a:latin typeface="Arial" panose="020B0604020202020204" pitchFamily="34" charset="0"/>
                <a:cs typeface="Arial" panose="020B0604020202020204" pitchFamily="34" charset="0"/>
              </a:rPr>
              <a:t> </a:t>
            </a:r>
            <a:r>
              <a:rPr lang="en-US" sz="1400" b="1" dirty="0" err="1">
                <a:solidFill>
                  <a:srgbClr val="D0AA7B"/>
                </a:solidFill>
                <a:latin typeface="Arial" panose="020B0604020202020204" pitchFamily="34" charset="0"/>
                <a:cs typeface="Arial" panose="020B0604020202020204" pitchFamily="34" charset="0"/>
              </a:rPr>
              <a:t>Judul</a:t>
            </a:r>
            <a:r>
              <a:rPr lang="en-US" sz="1400" b="1" dirty="0">
                <a:solidFill>
                  <a:srgbClr val="D0AA7B"/>
                </a:solidFill>
                <a:latin typeface="Arial" panose="020B0604020202020204" pitchFamily="34" charset="0"/>
                <a:cs typeface="Arial" panose="020B0604020202020204" pitchFamily="34" charset="0"/>
              </a:rPr>
              <a:t> </a:t>
            </a:r>
            <a:r>
              <a:rPr lang="en-US" sz="1400" b="1" dirty="0" err="1">
                <a:solidFill>
                  <a:srgbClr val="D0AA7B"/>
                </a:solidFill>
                <a:latin typeface="Arial" panose="020B0604020202020204" pitchFamily="34" charset="0"/>
                <a:cs typeface="Arial" panose="020B0604020202020204" pitchFamily="34" charset="0"/>
              </a:rPr>
              <a:t>Penelitian</a:t>
            </a:r>
            <a:r>
              <a:rPr lang="en-US" sz="1400" b="1" dirty="0">
                <a:solidFill>
                  <a:srgbClr val="D0AA7B"/>
                </a:solidFill>
                <a:latin typeface="Arial" panose="020B0604020202020204" pitchFamily="34" charset="0"/>
                <a:cs typeface="Arial" panose="020B0604020202020204" pitchFamily="34" charset="0"/>
              </a:rPr>
              <a:t>:</a:t>
            </a:r>
            <a:endParaRPr lang="id-ID" sz="1400" b="1" dirty="0">
              <a:solidFill>
                <a:srgbClr val="D0AA7B"/>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06971940-9E91-4176-E0F5-23D048500ED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45675" y="233679"/>
            <a:ext cx="6184898" cy="6184898"/>
          </a:xfrm>
          <a:prstGeom prst="rect">
            <a:avLst/>
          </a:prstGeom>
        </p:spPr>
      </p:pic>
      <p:sp>
        <p:nvSpPr>
          <p:cNvPr id="78" name="Freeform: Shape 77">
            <a:extLst>
              <a:ext uri="{FF2B5EF4-FFF2-40B4-BE49-F238E27FC236}">
                <a16:creationId xmlns:a16="http://schemas.microsoft.com/office/drawing/2014/main" id="{01D79FDB-6D33-69FD-0842-06ED7B2ACEEB}"/>
              </a:ext>
            </a:extLst>
          </p:cNvPr>
          <p:cNvSpPr/>
          <p:nvPr/>
        </p:nvSpPr>
        <p:spPr>
          <a:xfrm>
            <a:off x="2093905" y="0"/>
            <a:ext cx="5719135" cy="800244"/>
          </a:xfrm>
          <a:custGeom>
            <a:avLst/>
            <a:gdLst>
              <a:gd name="connsiteX0" fmla="*/ 0 w 4408380"/>
              <a:gd name="connsiteY0" fmla="*/ 0 h 616838"/>
              <a:gd name="connsiteX1" fmla="*/ 4408380 w 4408380"/>
              <a:gd name="connsiteY1" fmla="*/ 0 h 616838"/>
              <a:gd name="connsiteX2" fmla="*/ 4357679 w 4408380"/>
              <a:gd name="connsiteY2" fmla="*/ 83105 h 616838"/>
              <a:gd name="connsiteX3" fmla="*/ 4097230 w 4408380"/>
              <a:gd name="connsiteY3" fmla="*/ 274319 h 616838"/>
              <a:gd name="connsiteX4" fmla="*/ 2644350 w 4408380"/>
              <a:gd name="connsiteY4" fmla="*/ 325119 h 616838"/>
              <a:gd name="connsiteX5" fmla="*/ 2126190 w 4408380"/>
              <a:gd name="connsiteY5" fmla="*/ 609599 h 616838"/>
              <a:gd name="connsiteX6" fmla="*/ 1384510 w 4408380"/>
              <a:gd name="connsiteY6" fmla="*/ 528319 h 616838"/>
              <a:gd name="connsiteX7" fmla="*/ 287230 w 4408380"/>
              <a:gd name="connsiteY7" fmla="*/ 487679 h 616838"/>
              <a:gd name="connsiteX8" fmla="*/ 1728 w 4408380"/>
              <a:gd name="connsiteY8" fmla="*/ 37623 h 616838"/>
              <a:gd name="connsiteX9" fmla="*/ 0 w 4408380"/>
              <a:gd name="connsiteY9" fmla="*/ 0 h 6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380" h="616838">
                <a:moveTo>
                  <a:pt x="0" y="0"/>
                </a:moveTo>
                <a:lnTo>
                  <a:pt x="4408380" y="0"/>
                </a:lnTo>
                <a:lnTo>
                  <a:pt x="4357679" y="83105"/>
                </a:lnTo>
                <a:cubicBezTo>
                  <a:pt x="4294557" y="164464"/>
                  <a:pt x="4197560" y="237489"/>
                  <a:pt x="4097230" y="274319"/>
                </a:cubicBezTo>
                <a:cubicBezTo>
                  <a:pt x="3829683" y="372532"/>
                  <a:pt x="2972857" y="269239"/>
                  <a:pt x="2644350" y="325119"/>
                </a:cubicBezTo>
                <a:cubicBezTo>
                  <a:pt x="2315843" y="380999"/>
                  <a:pt x="2336163" y="575732"/>
                  <a:pt x="2126190" y="609599"/>
                </a:cubicBezTo>
                <a:cubicBezTo>
                  <a:pt x="1916217" y="643466"/>
                  <a:pt x="1691003" y="548639"/>
                  <a:pt x="1384510" y="528319"/>
                </a:cubicBezTo>
                <a:cubicBezTo>
                  <a:pt x="1078017" y="507999"/>
                  <a:pt x="498897" y="611292"/>
                  <a:pt x="287230" y="487679"/>
                </a:cubicBezTo>
                <a:cubicBezTo>
                  <a:pt x="154938" y="410421"/>
                  <a:pt x="21324" y="210793"/>
                  <a:pt x="1728" y="37623"/>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24" name="Freeform: Shape 123">
            <a:extLst>
              <a:ext uri="{FF2B5EF4-FFF2-40B4-BE49-F238E27FC236}">
                <a16:creationId xmlns:a16="http://schemas.microsoft.com/office/drawing/2014/main" id="{B6F4742C-56B9-3624-DE06-90C9AC7AD441}"/>
              </a:ext>
            </a:extLst>
          </p:cNvPr>
          <p:cNvSpPr/>
          <p:nvPr/>
        </p:nvSpPr>
        <p:spPr>
          <a:xfrm flipV="1">
            <a:off x="7407005" y="6241162"/>
            <a:ext cx="4408380" cy="616838"/>
          </a:xfrm>
          <a:custGeom>
            <a:avLst/>
            <a:gdLst>
              <a:gd name="connsiteX0" fmla="*/ 0 w 4408380"/>
              <a:gd name="connsiteY0" fmla="*/ 0 h 616838"/>
              <a:gd name="connsiteX1" fmla="*/ 4408380 w 4408380"/>
              <a:gd name="connsiteY1" fmla="*/ 0 h 616838"/>
              <a:gd name="connsiteX2" fmla="*/ 4357679 w 4408380"/>
              <a:gd name="connsiteY2" fmla="*/ 83105 h 616838"/>
              <a:gd name="connsiteX3" fmla="*/ 4097230 w 4408380"/>
              <a:gd name="connsiteY3" fmla="*/ 274319 h 616838"/>
              <a:gd name="connsiteX4" fmla="*/ 2644350 w 4408380"/>
              <a:gd name="connsiteY4" fmla="*/ 325119 h 616838"/>
              <a:gd name="connsiteX5" fmla="*/ 2126190 w 4408380"/>
              <a:gd name="connsiteY5" fmla="*/ 609599 h 616838"/>
              <a:gd name="connsiteX6" fmla="*/ 1384510 w 4408380"/>
              <a:gd name="connsiteY6" fmla="*/ 528319 h 616838"/>
              <a:gd name="connsiteX7" fmla="*/ 287230 w 4408380"/>
              <a:gd name="connsiteY7" fmla="*/ 487679 h 616838"/>
              <a:gd name="connsiteX8" fmla="*/ 1728 w 4408380"/>
              <a:gd name="connsiteY8" fmla="*/ 37623 h 616838"/>
              <a:gd name="connsiteX9" fmla="*/ 0 w 4408380"/>
              <a:gd name="connsiteY9" fmla="*/ 0 h 6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380" h="616838">
                <a:moveTo>
                  <a:pt x="0" y="0"/>
                </a:moveTo>
                <a:lnTo>
                  <a:pt x="4408380" y="0"/>
                </a:lnTo>
                <a:lnTo>
                  <a:pt x="4357679" y="83105"/>
                </a:lnTo>
                <a:cubicBezTo>
                  <a:pt x="4294557" y="164464"/>
                  <a:pt x="4197560" y="237489"/>
                  <a:pt x="4097230" y="274319"/>
                </a:cubicBezTo>
                <a:cubicBezTo>
                  <a:pt x="3829683" y="372532"/>
                  <a:pt x="2972857" y="269239"/>
                  <a:pt x="2644350" y="325119"/>
                </a:cubicBezTo>
                <a:cubicBezTo>
                  <a:pt x="2315843" y="380999"/>
                  <a:pt x="2336163" y="575732"/>
                  <a:pt x="2126190" y="609599"/>
                </a:cubicBezTo>
                <a:cubicBezTo>
                  <a:pt x="1916217" y="643466"/>
                  <a:pt x="1691003" y="548639"/>
                  <a:pt x="1384510" y="528319"/>
                </a:cubicBezTo>
                <a:cubicBezTo>
                  <a:pt x="1078017" y="507999"/>
                  <a:pt x="498897" y="611292"/>
                  <a:pt x="287230" y="487679"/>
                </a:cubicBezTo>
                <a:cubicBezTo>
                  <a:pt x="154938" y="410421"/>
                  <a:pt x="21324" y="210793"/>
                  <a:pt x="1728" y="37623"/>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Tree>
    <p:extLst>
      <p:ext uri="{BB962C8B-B14F-4D97-AF65-F5344CB8AC3E}">
        <p14:creationId xmlns:p14="http://schemas.microsoft.com/office/powerpoint/2010/main" val="17523937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nodeType="clickEffect">
                                  <p:stCondLst>
                                    <p:cond delay="0"/>
                                  </p:stCondLst>
                                  <p:childTnLst>
                                    <p:anim calcmode="lin" valueType="num">
                                      <p:cBhvr>
                                        <p:cTn id="6" dur="2000"/>
                                        <p:tgtEl>
                                          <p:spTgt spid="79"/>
                                        </p:tgtEl>
                                        <p:attrNameLst>
                                          <p:attrName>ppt_w</p:attrName>
                                        </p:attrNameLst>
                                      </p:cBhvr>
                                      <p:tavLst>
                                        <p:tav tm="0">
                                          <p:val>
                                            <p:strVal val="ppt_w"/>
                                          </p:val>
                                        </p:tav>
                                        <p:tav tm="100000">
                                          <p:val>
                                            <p:fltVal val="0"/>
                                          </p:val>
                                        </p:tav>
                                      </p:tavLst>
                                    </p:anim>
                                    <p:anim calcmode="lin" valueType="num">
                                      <p:cBhvr>
                                        <p:cTn id="7" dur="2000"/>
                                        <p:tgtEl>
                                          <p:spTgt spid="79"/>
                                        </p:tgtEl>
                                        <p:attrNameLst>
                                          <p:attrName>ppt_h</p:attrName>
                                        </p:attrNameLst>
                                      </p:cBhvr>
                                      <p:tavLst>
                                        <p:tav tm="0">
                                          <p:val>
                                            <p:strVal val="ppt_h"/>
                                          </p:val>
                                        </p:tav>
                                        <p:tav tm="100000">
                                          <p:val>
                                            <p:fltVal val="0"/>
                                          </p:val>
                                        </p:tav>
                                      </p:tavLst>
                                    </p:anim>
                                    <p:anim calcmode="lin" valueType="num">
                                      <p:cBhvr>
                                        <p:cTn id="8" dur="2000"/>
                                        <p:tgtEl>
                                          <p:spTgt spid="79"/>
                                        </p:tgtEl>
                                        <p:attrNameLst>
                                          <p:attrName>style.rotation</p:attrName>
                                        </p:attrNameLst>
                                      </p:cBhvr>
                                      <p:tavLst>
                                        <p:tav tm="0">
                                          <p:val>
                                            <p:fltVal val="0"/>
                                          </p:val>
                                        </p:tav>
                                        <p:tav tm="100000">
                                          <p:val>
                                            <p:fltVal val="90"/>
                                          </p:val>
                                        </p:tav>
                                      </p:tavLst>
                                    </p:anim>
                                    <p:animEffect transition="out" filter="fade">
                                      <p:cBhvr>
                                        <p:cTn id="9" dur="2000"/>
                                        <p:tgtEl>
                                          <p:spTgt spid="79"/>
                                        </p:tgtEl>
                                      </p:cBhvr>
                                    </p:animEffect>
                                    <p:set>
                                      <p:cBhvr>
                                        <p:cTn id="10" dur="1" fill="hold">
                                          <p:stCondLst>
                                            <p:cond delay="1999"/>
                                          </p:stCondLst>
                                        </p:cTn>
                                        <p:tgtEl>
                                          <p:spTgt spid="79"/>
                                        </p:tgtEl>
                                        <p:attrNameLst>
                                          <p:attrName>style.visibility</p:attrName>
                                        </p:attrNameLst>
                                      </p:cBhvr>
                                      <p:to>
                                        <p:strVal val="hidden"/>
                                      </p:to>
                                    </p:set>
                                  </p:childTnLst>
                                </p:cTn>
                              </p:par>
                              <p:par>
                                <p:cTn id="11" presetID="31" presetClass="exit" presetSubtype="0" fill="hold" grpId="1" nodeType="withEffect">
                                  <p:stCondLst>
                                    <p:cond delay="0"/>
                                  </p:stCondLst>
                                  <p:childTnLst>
                                    <p:anim calcmode="lin" valueType="num">
                                      <p:cBhvr>
                                        <p:cTn id="12" dur="2000"/>
                                        <p:tgtEl>
                                          <p:spTgt spid="5"/>
                                        </p:tgtEl>
                                        <p:attrNameLst>
                                          <p:attrName>ppt_w</p:attrName>
                                        </p:attrNameLst>
                                      </p:cBhvr>
                                      <p:tavLst>
                                        <p:tav tm="0">
                                          <p:val>
                                            <p:strVal val="ppt_w"/>
                                          </p:val>
                                        </p:tav>
                                        <p:tav tm="100000">
                                          <p:val>
                                            <p:fltVal val="0"/>
                                          </p:val>
                                        </p:tav>
                                      </p:tavLst>
                                    </p:anim>
                                    <p:anim calcmode="lin" valueType="num">
                                      <p:cBhvr>
                                        <p:cTn id="13" dur="2000"/>
                                        <p:tgtEl>
                                          <p:spTgt spid="5"/>
                                        </p:tgtEl>
                                        <p:attrNameLst>
                                          <p:attrName>ppt_h</p:attrName>
                                        </p:attrNameLst>
                                      </p:cBhvr>
                                      <p:tavLst>
                                        <p:tav tm="0">
                                          <p:val>
                                            <p:strVal val="ppt_h"/>
                                          </p:val>
                                        </p:tav>
                                        <p:tav tm="100000">
                                          <p:val>
                                            <p:fltVal val="0"/>
                                          </p:val>
                                        </p:tav>
                                      </p:tavLst>
                                    </p:anim>
                                    <p:anim calcmode="lin" valueType="num">
                                      <p:cBhvr>
                                        <p:cTn id="14" dur="2000"/>
                                        <p:tgtEl>
                                          <p:spTgt spid="5"/>
                                        </p:tgtEl>
                                        <p:attrNameLst>
                                          <p:attrName>style.rotation</p:attrName>
                                        </p:attrNameLst>
                                      </p:cBhvr>
                                      <p:tavLst>
                                        <p:tav tm="0">
                                          <p:val>
                                            <p:fltVal val="0"/>
                                          </p:val>
                                        </p:tav>
                                        <p:tav tm="100000">
                                          <p:val>
                                            <p:fltVal val="90"/>
                                          </p:val>
                                        </p:tav>
                                      </p:tavLst>
                                    </p:anim>
                                    <p:animEffect transition="out" filter="fade">
                                      <p:cBhvr>
                                        <p:cTn id="15" dur="2000"/>
                                        <p:tgtEl>
                                          <p:spTgt spid="5"/>
                                        </p:tgtEl>
                                      </p:cBhvr>
                                    </p:animEffect>
                                    <p:set>
                                      <p:cBhvr>
                                        <p:cTn id="16" dur="1" fill="hold">
                                          <p:stCondLst>
                                            <p:cond delay="1999"/>
                                          </p:stCondLst>
                                        </p:cTn>
                                        <p:tgtEl>
                                          <p:spTgt spid="5"/>
                                        </p:tgtEl>
                                        <p:attrNameLst>
                                          <p:attrName>style.visibility</p:attrName>
                                        </p:attrNameLst>
                                      </p:cBhvr>
                                      <p:to>
                                        <p:strVal val="hidden"/>
                                      </p:to>
                                    </p:set>
                                  </p:childTnLst>
                                </p:cTn>
                              </p:par>
                              <p:par>
                                <p:cTn id="17" presetID="31" presetClass="exit" presetSubtype="0" fill="hold" grpId="1" nodeType="withEffect">
                                  <p:stCondLst>
                                    <p:cond delay="0"/>
                                  </p:stCondLst>
                                  <p:childTnLst>
                                    <p:anim calcmode="lin" valueType="num">
                                      <p:cBhvr>
                                        <p:cTn id="18" dur="2000"/>
                                        <p:tgtEl>
                                          <p:spTgt spid="12"/>
                                        </p:tgtEl>
                                        <p:attrNameLst>
                                          <p:attrName>ppt_w</p:attrName>
                                        </p:attrNameLst>
                                      </p:cBhvr>
                                      <p:tavLst>
                                        <p:tav tm="0">
                                          <p:val>
                                            <p:strVal val="ppt_w"/>
                                          </p:val>
                                        </p:tav>
                                        <p:tav tm="100000">
                                          <p:val>
                                            <p:fltVal val="0"/>
                                          </p:val>
                                        </p:tav>
                                      </p:tavLst>
                                    </p:anim>
                                    <p:anim calcmode="lin" valueType="num">
                                      <p:cBhvr>
                                        <p:cTn id="19" dur="2000"/>
                                        <p:tgtEl>
                                          <p:spTgt spid="12"/>
                                        </p:tgtEl>
                                        <p:attrNameLst>
                                          <p:attrName>ppt_h</p:attrName>
                                        </p:attrNameLst>
                                      </p:cBhvr>
                                      <p:tavLst>
                                        <p:tav tm="0">
                                          <p:val>
                                            <p:strVal val="ppt_h"/>
                                          </p:val>
                                        </p:tav>
                                        <p:tav tm="100000">
                                          <p:val>
                                            <p:fltVal val="0"/>
                                          </p:val>
                                        </p:tav>
                                      </p:tavLst>
                                    </p:anim>
                                    <p:anim calcmode="lin" valueType="num">
                                      <p:cBhvr>
                                        <p:cTn id="20" dur="2000"/>
                                        <p:tgtEl>
                                          <p:spTgt spid="12"/>
                                        </p:tgtEl>
                                        <p:attrNameLst>
                                          <p:attrName>style.rotation</p:attrName>
                                        </p:attrNameLst>
                                      </p:cBhvr>
                                      <p:tavLst>
                                        <p:tav tm="0">
                                          <p:val>
                                            <p:fltVal val="0"/>
                                          </p:val>
                                        </p:tav>
                                        <p:tav tm="100000">
                                          <p:val>
                                            <p:fltVal val="90"/>
                                          </p:val>
                                        </p:tav>
                                      </p:tavLst>
                                    </p:anim>
                                    <p:animEffect transition="out" filter="fade">
                                      <p:cBhvr>
                                        <p:cTn id="21" dur="2000"/>
                                        <p:tgtEl>
                                          <p:spTgt spid="12"/>
                                        </p:tgtEl>
                                      </p:cBhvr>
                                    </p:animEffect>
                                    <p:set>
                                      <p:cBhvr>
                                        <p:cTn id="22" dur="1" fill="hold">
                                          <p:stCondLst>
                                            <p:cond delay="1999"/>
                                          </p:stCondLst>
                                        </p:cTn>
                                        <p:tgtEl>
                                          <p:spTgt spid="12"/>
                                        </p:tgtEl>
                                        <p:attrNameLst>
                                          <p:attrName>style.visibility</p:attrName>
                                        </p:attrNameLst>
                                      </p:cBhvr>
                                      <p:to>
                                        <p:strVal val="hidden"/>
                                      </p:to>
                                    </p:set>
                                  </p:childTnLst>
                                </p:cTn>
                              </p:par>
                              <p:par>
                                <p:cTn id="23" presetID="31" presetClass="exit" presetSubtype="0" fill="hold" nodeType="withEffect">
                                  <p:stCondLst>
                                    <p:cond delay="0"/>
                                  </p:stCondLst>
                                  <p:childTnLst>
                                    <p:anim calcmode="lin" valueType="num">
                                      <p:cBhvr>
                                        <p:cTn id="24" dur="2000"/>
                                        <p:tgtEl>
                                          <p:spTgt spid="15"/>
                                        </p:tgtEl>
                                        <p:attrNameLst>
                                          <p:attrName>ppt_w</p:attrName>
                                        </p:attrNameLst>
                                      </p:cBhvr>
                                      <p:tavLst>
                                        <p:tav tm="0">
                                          <p:val>
                                            <p:strVal val="ppt_w"/>
                                          </p:val>
                                        </p:tav>
                                        <p:tav tm="100000">
                                          <p:val>
                                            <p:fltVal val="0"/>
                                          </p:val>
                                        </p:tav>
                                      </p:tavLst>
                                    </p:anim>
                                    <p:anim calcmode="lin" valueType="num">
                                      <p:cBhvr>
                                        <p:cTn id="25" dur="2000"/>
                                        <p:tgtEl>
                                          <p:spTgt spid="15"/>
                                        </p:tgtEl>
                                        <p:attrNameLst>
                                          <p:attrName>ppt_h</p:attrName>
                                        </p:attrNameLst>
                                      </p:cBhvr>
                                      <p:tavLst>
                                        <p:tav tm="0">
                                          <p:val>
                                            <p:strVal val="ppt_h"/>
                                          </p:val>
                                        </p:tav>
                                        <p:tav tm="100000">
                                          <p:val>
                                            <p:fltVal val="0"/>
                                          </p:val>
                                        </p:tav>
                                      </p:tavLst>
                                    </p:anim>
                                    <p:anim calcmode="lin" valueType="num">
                                      <p:cBhvr>
                                        <p:cTn id="26" dur="2000"/>
                                        <p:tgtEl>
                                          <p:spTgt spid="15"/>
                                        </p:tgtEl>
                                        <p:attrNameLst>
                                          <p:attrName>style.rotation</p:attrName>
                                        </p:attrNameLst>
                                      </p:cBhvr>
                                      <p:tavLst>
                                        <p:tav tm="0">
                                          <p:val>
                                            <p:fltVal val="0"/>
                                          </p:val>
                                        </p:tav>
                                        <p:tav tm="100000">
                                          <p:val>
                                            <p:fltVal val="90"/>
                                          </p:val>
                                        </p:tav>
                                      </p:tavLst>
                                    </p:anim>
                                    <p:animEffect transition="out" filter="fade">
                                      <p:cBhvr>
                                        <p:cTn id="27" dur="2000"/>
                                        <p:tgtEl>
                                          <p:spTgt spid="15"/>
                                        </p:tgtEl>
                                      </p:cBhvr>
                                    </p:animEffect>
                                    <p:set>
                                      <p:cBhvr>
                                        <p:cTn id="28" dur="1" fill="hold">
                                          <p:stCondLst>
                                            <p:cond delay="1999"/>
                                          </p:stCondLst>
                                        </p:cTn>
                                        <p:tgtEl>
                                          <p:spTgt spid="15"/>
                                        </p:tgtEl>
                                        <p:attrNameLst>
                                          <p:attrName>style.visibility</p:attrName>
                                        </p:attrNameLst>
                                      </p:cBhvr>
                                      <p:to>
                                        <p:strVal val="hidden"/>
                                      </p:to>
                                    </p:set>
                                  </p:childTnLst>
                                </p:cTn>
                              </p:par>
                              <p:par>
                                <p:cTn id="29" presetID="31" presetClass="exit" presetSubtype="0" fill="hold" nodeType="withEffect">
                                  <p:stCondLst>
                                    <p:cond delay="0"/>
                                  </p:stCondLst>
                                  <p:childTnLst>
                                    <p:anim calcmode="lin" valueType="num">
                                      <p:cBhvr>
                                        <p:cTn id="30" dur="2000"/>
                                        <p:tgtEl>
                                          <p:spTgt spid="19"/>
                                        </p:tgtEl>
                                        <p:attrNameLst>
                                          <p:attrName>ppt_w</p:attrName>
                                        </p:attrNameLst>
                                      </p:cBhvr>
                                      <p:tavLst>
                                        <p:tav tm="0">
                                          <p:val>
                                            <p:strVal val="ppt_w"/>
                                          </p:val>
                                        </p:tav>
                                        <p:tav tm="100000">
                                          <p:val>
                                            <p:fltVal val="0"/>
                                          </p:val>
                                        </p:tav>
                                      </p:tavLst>
                                    </p:anim>
                                    <p:anim calcmode="lin" valueType="num">
                                      <p:cBhvr>
                                        <p:cTn id="31" dur="2000"/>
                                        <p:tgtEl>
                                          <p:spTgt spid="19"/>
                                        </p:tgtEl>
                                        <p:attrNameLst>
                                          <p:attrName>ppt_h</p:attrName>
                                        </p:attrNameLst>
                                      </p:cBhvr>
                                      <p:tavLst>
                                        <p:tav tm="0">
                                          <p:val>
                                            <p:strVal val="ppt_h"/>
                                          </p:val>
                                        </p:tav>
                                        <p:tav tm="100000">
                                          <p:val>
                                            <p:fltVal val="0"/>
                                          </p:val>
                                        </p:tav>
                                      </p:tavLst>
                                    </p:anim>
                                    <p:anim calcmode="lin" valueType="num">
                                      <p:cBhvr>
                                        <p:cTn id="32" dur="2000"/>
                                        <p:tgtEl>
                                          <p:spTgt spid="19"/>
                                        </p:tgtEl>
                                        <p:attrNameLst>
                                          <p:attrName>style.rotation</p:attrName>
                                        </p:attrNameLst>
                                      </p:cBhvr>
                                      <p:tavLst>
                                        <p:tav tm="0">
                                          <p:val>
                                            <p:fltVal val="0"/>
                                          </p:val>
                                        </p:tav>
                                        <p:tav tm="100000">
                                          <p:val>
                                            <p:fltVal val="90"/>
                                          </p:val>
                                        </p:tav>
                                      </p:tavLst>
                                    </p:anim>
                                    <p:animEffect transition="out" filter="fade">
                                      <p:cBhvr>
                                        <p:cTn id="33" dur="2000"/>
                                        <p:tgtEl>
                                          <p:spTgt spid="19"/>
                                        </p:tgtEl>
                                      </p:cBhvr>
                                    </p:animEffect>
                                    <p:set>
                                      <p:cBhvr>
                                        <p:cTn id="34" dur="1" fill="hold">
                                          <p:stCondLst>
                                            <p:cond delay="1999"/>
                                          </p:stCondLst>
                                        </p:cTn>
                                        <p:tgtEl>
                                          <p:spTgt spid="19"/>
                                        </p:tgtEl>
                                        <p:attrNameLst>
                                          <p:attrName>style.visibility</p:attrName>
                                        </p:attrNameLst>
                                      </p:cBhvr>
                                      <p:to>
                                        <p:strVal val="hidden"/>
                                      </p:to>
                                    </p:set>
                                  </p:childTnLst>
                                </p:cTn>
                              </p:par>
                              <p:par>
                                <p:cTn id="35" presetID="31" presetClass="exit" presetSubtype="0" fill="hold" nodeType="withEffect">
                                  <p:stCondLst>
                                    <p:cond delay="0"/>
                                  </p:stCondLst>
                                  <p:childTnLst>
                                    <p:anim calcmode="lin" valueType="num">
                                      <p:cBhvr>
                                        <p:cTn id="36" dur="2000"/>
                                        <p:tgtEl>
                                          <p:spTgt spid="20"/>
                                        </p:tgtEl>
                                        <p:attrNameLst>
                                          <p:attrName>ppt_w</p:attrName>
                                        </p:attrNameLst>
                                      </p:cBhvr>
                                      <p:tavLst>
                                        <p:tav tm="0">
                                          <p:val>
                                            <p:strVal val="ppt_w"/>
                                          </p:val>
                                        </p:tav>
                                        <p:tav tm="100000">
                                          <p:val>
                                            <p:fltVal val="0"/>
                                          </p:val>
                                        </p:tav>
                                      </p:tavLst>
                                    </p:anim>
                                    <p:anim calcmode="lin" valueType="num">
                                      <p:cBhvr>
                                        <p:cTn id="37" dur="2000"/>
                                        <p:tgtEl>
                                          <p:spTgt spid="20"/>
                                        </p:tgtEl>
                                        <p:attrNameLst>
                                          <p:attrName>ppt_h</p:attrName>
                                        </p:attrNameLst>
                                      </p:cBhvr>
                                      <p:tavLst>
                                        <p:tav tm="0">
                                          <p:val>
                                            <p:strVal val="ppt_h"/>
                                          </p:val>
                                        </p:tav>
                                        <p:tav tm="100000">
                                          <p:val>
                                            <p:fltVal val="0"/>
                                          </p:val>
                                        </p:tav>
                                      </p:tavLst>
                                    </p:anim>
                                    <p:anim calcmode="lin" valueType="num">
                                      <p:cBhvr>
                                        <p:cTn id="38" dur="2000"/>
                                        <p:tgtEl>
                                          <p:spTgt spid="20"/>
                                        </p:tgtEl>
                                        <p:attrNameLst>
                                          <p:attrName>style.rotation</p:attrName>
                                        </p:attrNameLst>
                                      </p:cBhvr>
                                      <p:tavLst>
                                        <p:tav tm="0">
                                          <p:val>
                                            <p:fltVal val="0"/>
                                          </p:val>
                                        </p:tav>
                                        <p:tav tm="100000">
                                          <p:val>
                                            <p:fltVal val="90"/>
                                          </p:val>
                                        </p:tav>
                                      </p:tavLst>
                                    </p:anim>
                                    <p:animEffect transition="out" filter="fade">
                                      <p:cBhvr>
                                        <p:cTn id="39" dur="2000"/>
                                        <p:tgtEl>
                                          <p:spTgt spid="20"/>
                                        </p:tgtEl>
                                      </p:cBhvr>
                                    </p:animEffect>
                                    <p:set>
                                      <p:cBhvr>
                                        <p:cTn id="40" dur="1" fill="hold">
                                          <p:stCondLst>
                                            <p:cond delay="1999"/>
                                          </p:stCondLst>
                                        </p:cTn>
                                        <p:tgtEl>
                                          <p:spTgt spid="20"/>
                                        </p:tgtEl>
                                        <p:attrNameLst>
                                          <p:attrName>style.visibility</p:attrName>
                                        </p:attrNameLst>
                                      </p:cBhvr>
                                      <p:to>
                                        <p:strVal val="hidden"/>
                                      </p:to>
                                    </p:set>
                                  </p:childTnLst>
                                </p:cTn>
                              </p:par>
                              <p:par>
                                <p:cTn id="41" presetID="31" presetClass="exit" presetSubtype="0" fill="hold" nodeType="withEffect">
                                  <p:stCondLst>
                                    <p:cond delay="0"/>
                                  </p:stCondLst>
                                  <p:childTnLst>
                                    <p:anim calcmode="lin" valueType="num">
                                      <p:cBhvr>
                                        <p:cTn id="42" dur="2000"/>
                                        <p:tgtEl>
                                          <p:spTgt spid="22"/>
                                        </p:tgtEl>
                                        <p:attrNameLst>
                                          <p:attrName>ppt_w</p:attrName>
                                        </p:attrNameLst>
                                      </p:cBhvr>
                                      <p:tavLst>
                                        <p:tav tm="0">
                                          <p:val>
                                            <p:strVal val="ppt_w"/>
                                          </p:val>
                                        </p:tav>
                                        <p:tav tm="100000">
                                          <p:val>
                                            <p:fltVal val="0"/>
                                          </p:val>
                                        </p:tav>
                                      </p:tavLst>
                                    </p:anim>
                                    <p:anim calcmode="lin" valueType="num">
                                      <p:cBhvr>
                                        <p:cTn id="43" dur="2000"/>
                                        <p:tgtEl>
                                          <p:spTgt spid="22"/>
                                        </p:tgtEl>
                                        <p:attrNameLst>
                                          <p:attrName>ppt_h</p:attrName>
                                        </p:attrNameLst>
                                      </p:cBhvr>
                                      <p:tavLst>
                                        <p:tav tm="0">
                                          <p:val>
                                            <p:strVal val="ppt_h"/>
                                          </p:val>
                                        </p:tav>
                                        <p:tav tm="100000">
                                          <p:val>
                                            <p:fltVal val="0"/>
                                          </p:val>
                                        </p:tav>
                                      </p:tavLst>
                                    </p:anim>
                                    <p:anim calcmode="lin" valueType="num">
                                      <p:cBhvr>
                                        <p:cTn id="44" dur="2000"/>
                                        <p:tgtEl>
                                          <p:spTgt spid="22"/>
                                        </p:tgtEl>
                                        <p:attrNameLst>
                                          <p:attrName>style.rotation</p:attrName>
                                        </p:attrNameLst>
                                      </p:cBhvr>
                                      <p:tavLst>
                                        <p:tav tm="0">
                                          <p:val>
                                            <p:fltVal val="0"/>
                                          </p:val>
                                        </p:tav>
                                        <p:tav tm="100000">
                                          <p:val>
                                            <p:fltVal val="90"/>
                                          </p:val>
                                        </p:tav>
                                      </p:tavLst>
                                    </p:anim>
                                    <p:animEffect transition="out" filter="fade">
                                      <p:cBhvr>
                                        <p:cTn id="45" dur="2000"/>
                                        <p:tgtEl>
                                          <p:spTgt spid="22"/>
                                        </p:tgtEl>
                                      </p:cBhvr>
                                    </p:animEffect>
                                    <p:set>
                                      <p:cBhvr>
                                        <p:cTn id="46" dur="1" fill="hold">
                                          <p:stCondLst>
                                            <p:cond delay="1999"/>
                                          </p:stCondLst>
                                        </p:cTn>
                                        <p:tgtEl>
                                          <p:spTgt spid="22"/>
                                        </p:tgtEl>
                                        <p:attrNameLst>
                                          <p:attrName>style.visibility</p:attrName>
                                        </p:attrNameLst>
                                      </p:cBhvr>
                                      <p:to>
                                        <p:strVal val="hidden"/>
                                      </p:to>
                                    </p:set>
                                  </p:childTnLst>
                                </p:cTn>
                              </p:par>
                              <p:par>
                                <p:cTn id="47" presetID="31" presetClass="exit" presetSubtype="0" fill="hold" grpId="1" nodeType="withEffect">
                                  <p:stCondLst>
                                    <p:cond delay="0"/>
                                  </p:stCondLst>
                                  <p:childTnLst>
                                    <p:anim calcmode="lin" valueType="num">
                                      <p:cBhvr>
                                        <p:cTn id="48" dur="2000"/>
                                        <p:tgtEl>
                                          <p:spTgt spid="23"/>
                                        </p:tgtEl>
                                        <p:attrNameLst>
                                          <p:attrName>ppt_w</p:attrName>
                                        </p:attrNameLst>
                                      </p:cBhvr>
                                      <p:tavLst>
                                        <p:tav tm="0">
                                          <p:val>
                                            <p:strVal val="ppt_w"/>
                                          </p:val>
                                        </p:tav>
                                        <p:tav tm="100000">
                                          <p:val>
                                            <p:fltVal val="0"/>
                                          </p:val>
                                        </p:tav>
                                      </p:tavLst>
                                    </p:anim>
                                    <p:anim calcmode="lin" valueType="num">
                                      <p:cBhvr>
                                        <p:cTn id="49" dur="2000"/>
                                        <p:tgtEl>
                                          <p:spTgt spid="23"/>
                                        </p:tgtEl>
                                        <p:attrNameLst>
                                          <p:attrName>ppt_h</p:attrName>
                                        </p:attrNameLst>
                                      </p:cBhvr>
                                      <p:tavLst>
                                        <p:tav tm="0">
                                          <p:val>
                                            <p:strVal val="ppt_h"/>
                                          </p:val>
                                        </p:tav>
                                        <p:tav tm="100000">
                                          <p:val>
                                            <p:fltVal val="0"/>
                                          </p:val>
                                        </p:tav>
                                      </p:tavLst>
                                    </p:anim>
                                    <p:anim calcmode="lin" valueType="num">
                                      <p:cBhvr>
                                        <p:cTn id="50" dur="2000"/>
                                        <p:tgtEl>
                                          <p:spTgt spid="23"/>
                                        </p:tgtEl>
                                        <p:attrNameLst>
                                          <p:attrName>style.rotation</p:attrName>
                                        </p:attrNameLst>
                                      </p:cBhvr>
                                      <p:tavLst>
                                        <p:tav tm="0">
                                          <p:val>
                                            <p:fltVal val="0"/>
                                          </p:val>
                                        </p:tav>
                                        <p:tav tm="100000">
                                          <p:val>
                                            <p:fltVal val="90"/>
                                          </p:val>
                                        </p:tav>
                                      </p:tavLst>
                                    </p:anim>
                                    <p:animEffect transition="out" filter="fade">
                                      <p:cBhvr>
                                        <p:cTn id="51" dur="2000"/>
                                        <p:tgtEl>
                                          <p:spTgt spid="23"/>
                                        </p:tgtEl>
                                      </p:cBhvr>
                                    </p:animEffect>
                                    <p:set>
                                      <p:cBhvr>
                                        <p:cTn id="52" dur="1" fill="hold">
                                          <p:stCondLst>
                                            <p:cond delay="1999"/>
                                          </p:stCondLst>
                                        </p:cTn>
                                        <p:tgtEl>
                                          <p:spTgt spid="23"/>
                                        </p:tgtEl>
                                        <p:attrNameLst>
                                          <p:attrName>style.visibility</p:attrName>
                                        </p:attrNameLst>
                                      </p:cBhvr>
                                      <p:to>
                                        <p:strVal val="hidden"/>
                                      </p:to>
                                    </p:set>
                                  </p:childTnLst>
                                </p:cTn>
                              </p:par>
                              <p:par>
                                <p:cTn id="53" presetID="31" presetClass="exit" presetSubtype="0" fill="hold" nodeType="withEffect">
                                  <p:stCondLst>
                                    <p:cond delay="0"/>
                                  </p:stCondLst>
                                  <p:childTnLst>
                                    <p:anim calcmode="lin" valueType="num">
                                      <p:cBhvr>
                                        <p:cTn id="54" dur="2000"/>
                                        <p:tgtEl>
                                          <p:spTgt spid="3"/>
                                        </p:tgtEl>
                                        <p:attrNameLst>
                                          <p:attrName>ppt_w</p:attrName>
                                        </p:attrNameLst>
                                      </p:cBhvr>
                                      <p:tavLst>
                                        <p:tav tm="0">
                                          <p:val>
                                            <p:strVal val="ppt_w"/>
                                          </p:val>
                                        </p:tav>
                                        <p:tav tm="100000">
                                          <p:val>
                                            <p:fltVal val="0"/>
                                          </p:val>
                                        </p:tav>
                                      </p:tavLst>
                                    </p:anim>
                                    <p:anim calcmode="lin" valueType="num">
                                      <p:cBhvr>
                                        <p:cTn id="55" dur="2000"/>
                                        <p:tgtEl>
                                          <p:spTgt spid="3"/>
                                        </p:tgtEl>
                                        <p:attrNameLst>
                                          <p:attrName>ppt_h</p:attrName>
                                        </p:attrNameLst>
                                      </p:cBhvr>
                                      <p:tavLst>
                                        <p:tav tm="0">
                                          <p:val>
                                            <p:strVal val="ppt_h"/>
                                          </p:val>
                                        </p:tav>
                                        <p:tav tm="100000">
                                          <p:val>
                                            <p:fltVal val="0"/>
                                          </p:val>
                                        </p:tav>
                                      </p:tavLst>
                                    </p:anim>
                                    <p:anim calcmode="lin" valueType="num">
                                      <p:cBhvr>
                                        <p:cTn id="56" dur="2000"/>
                                        <p:tgtEl>
                                          <p:spTgt spid="3"/>
                                        </p:tgtEl>
                                        <p:attrNameLst>
                                          <p:attrName>style.rotation</p:attrName>
                                        </p:attrNameLst>
                                      </p:cBhvr>
                                      <p:tavLst>
                                        <p:tav tm="0">
                                          <p:val>
                                            <p:fltVal val="0"/>
                                          </p:val>
                                        </p:tav>
                                        <p:tav tm="100000">
                                          <p:val>
                                            <p:fltVal val="90"/>
                                          </p:val>
                                        </p:tav>
                                      </p:tavLst>
                                    </p:anim>
                                    <p:animEffect transition="out" filter="fade">
                                      <p:cBhvr>
                                        <p:cTn id="57" dur="2000"/>
                                        <p:tgtEl>
                                          <p:spTgt spid="3"/>
                                        </p:tgtEl>
                                      </p:cBhvr>
                                    </p:animEffect>
                                    <p:set>
                                      <p:cBhvr>
                                        <p:cTn id="58" dur="1" fill="hold">
                                          <p:stCondLst>
                                            <p:cond delay="1999"/>
                                          </p:stCondLst>
                                        </p:cTn>
                                        <p:tgtEl>
                                          <p:spTgt spid="3"/>
                                        </p:tgtEl>
                                        <p:attrNameLst>
                                          <p:attrName>style.visibility</p:attrName>
                                        </p:attrNameLst>
                                      </p:cBhvr>
                                      <p:to>
                                        <p:strVal val="hidden"/>
                                      </p:to>
                                    </p:set>
                                  </p:childTnLst>
                                </p:cTn>
                              </p:par>
                              <p:par>
                                <p:cTn id="59" presetID="31" presetClass="exit" presetSubtype="0" fill="hold" grpId="1" nodeType="withEffect">
                                  <p:stCondLst>
                                    <p:cond delay="0"/>
                                  </p:stCondLst>
                                  <p:childTnLst>
                                    <p:anim calcmode="lin" valueType="num">
                                      <p:cBhvr>
                                        <p:cTn id="60" dur="2000"/>
                                        <p:tgtEl>
                                          <p:spTgt spid="78"/>
                                        </p:tgtEl>
                                        <p:attrNameLst>
                                          <p:attrName>ppt_w</p:attrName>
                                        </p:attrNameLst>
                                      </p:cBhvr>
                                      <p:tavLst>
                                        <p:tav tm="0">
                                          <p:val>
                                            <p:strVal val="ppt_w"/>
                                          </p:val>
                                        </p:tav>
                                        <p:tav tm="100000">
                                          <p:val>
                                            <p:fltVal val="0"/>
                                          </p:val>
                                        </p:tav>
                                      </p:tavLst>
                                    </p:anim>
                                    <p:anim calcmode="lin" valueType="num">
                                      <p:cBhvr>
                                        <p:cTn id="61" dur="2000"/>
                                        <p:tgtEl>
                                          <p:spTgt spid="78"/>
                                        </p:tgtEl>
                                        <p:attrNameLst>
                                          <p:attrName>ppt_h</p:attrName>
                                        </p:attrNameLst>
                                      </p:cBhvr>
                                      <p:tavLst>
                                        <p:tav tm="0">
                                          <p:val>
                                            <p:strVal val="ppt_h"/>
                                          </p:val>
                                        </p:tav>
                                        <p:tav tm="100000">
                                          <p:val>
                                            <p:fltVal val="0"/>
                                          </p:val>
                                        </p:tav>
                                      </p:tavLst>
                                    </p:anim>
                                    <p:anim calcmode="lin" valueType="num">
                                      <p:cBhvr>
                                        <p:cTn id="62" dur="2000"/>
                                        <p:tgtEl>
                                          <p:spTgt spid="78"/>
                                        </p:tgtEl>
                                        <p:attrNameLst>
                                          <p:attrName>style.rotation</p:attrName>
                                        </p:attrNameLst>
                                      </p:cBhvr>
                                      <p:tavLst>
                                        <p:tav tm="0">
                                          <p:val>
                                            <p:fltVal val="0"/>
                                          </p:val>
                                        </p:tav>
                                        <p:tav tm="100000">
                                          <p:val>
                                            <p:fltVal val="90"/>
                                          </p:val>
                                        </p:tav>
                                      </p:tavLst>
                                    </p:anim>
                                    <p:animEffect transition="out" filter="fade">
                                      <p:cBhvr>
                                        <p:cTn id="63" dur="2000"/>
                                        <p:tgtEl>
                                          <p:spTgt spid="78"/>
                                        </p:tgtEl>
                                      </p:cBhvr>
                                    </p:animEffect>
                                    <p:set>
                                      <p:cBhvr>
                                        <p:cTn id="64" dur="1" fill="hold">
                                          <p:stCondLst>
                                            <p:cond delay="1999"/>
                                          </p:stCondLst>
                                        </p:cTn>
                                        <p:tgtEl>
                                          <p:spTgt spid="78"/>
                                        </p:tgtEl>
                                        <p:attrNameLst>
                                          <p:attrName>style.visibility</p:attrName>
                                        </p:attrNameLst>
                                      </p:cBhvr>
                                      <p:to>
                                        <p:strVal val="hidden"/>
                                      </p:to>
                                    </p:set>
                                  </p:childTnLst>
                                </p:cTn>
                              </p:par>
                              <p:par>
                                <p:cTn id="65" presetID="31" presetClass="exit" presetSubtype="0" fill="hold" grpId="1" nodeType="withEffect">
                                  <p:stCondLst>
                                    <p:cond delay="0"/>
                                  </p:stCondLst>
                                  <p:childTnLst>
                                    <p:anim calcmode="lin" valueType="num">
                                      <p:cBhvr>
                                        <p:cTn id="66" dur="2000"/>
                                        <p:tgtEl>
                                          <p:spTgt spid="124"/>
                                        </p:tgtEl>
                                        <p:attrNameLst>
                                          <p:attrName>ppt_w</p:attrName>
                                        </p:attrNameLst>
                                      </p:cBhvr>
                                      <p:tavLst>
                                        <p:tav tm="0">
                                          <p:val>
                                            <p:strVal val="ppt_w"/>
                                          </p:val>
                                        </p:tav>
                                        <p:tav tm="100000">
                                          <p:val>
                                            <p:fltVal val="0"/>
                                          </p:val>
                                        </p:tav>
                                      </p:tavLst>
                                    </p:anim>
                                    <p:anim calcmode="lin" valueType="num">
                                      <p:cBhvr>
                                        <p:cTn id="67" dur="2000"/>
                                        <p:tgtEl>
                                          <p:spTgt spid="124"/>
                                        </p:tgtEl>
                                        <p:attrNameLst>
                                          <p:attrName>ppt_h</p:attrName>
                                        </p:attrNameLst>
                                      </p:cBhvr>
                                      <p:tavLst>
                                        <p:tav tm="0">
                                          <p:val>
                                            <p:strVal val="ppt_h"/>
                                          </p:val>
                                        </p:tav>
                                        <p:tav tm="100000">
                                          <p:val>
                                            <p:fltVal val="0"/>
                                          </p:val>
                                        </p:tav>
                                      </p:tavLst>
                                    </p:anim>
                                    <p:anim calcmode="lin" valueType="num">
                                      <p:cBhvr>
                                        <p:cTn id="68" dur="2000"/>
                                        <p:tgtEl>
                                          <p:spTgt spid="124"/>
                                        </p:tgtEl>
                                        <p:attrNameLst>
                                          <p:attrName>style.rotation</p:attrName>
                                        </p:attrNameLst>
                                      </p:cBhvr>
                                      <p:tavLst>
                                        <p:tav tm="0">
                                          <p:val>
                                            <p:fltVal val="0"/>
                                          </p:val>
                                        </p:tav>
                                        <p:tav tm="100000">
                                          <p:val>
                                            <p:fltVal val="90"/>
                                          </p:val>
                                        </p:tav>
                                      </p:tavLst>
                                    </p:anim>
                                    <p:animEffect transition="out" filter="fade">
                                      <p:cBhvr>
                                        <p:cTn id="69" dur="2000"/>
                                        <p:tgtEl>
                                          <p:spTgt spid="124"/>
                                        </p:tgtEl>
                                      </p:cBhvr>
                                    </p:animEffect>
                                    <p:set>
                                      <p:cBhvr>
                                        <p:cTn id="70" dur="1" fill="hold">
                                          <p:stCondLst>
                                            <p:cond delay="1999"/>
                                          </p:stCondLst>
                                        </p:cTn>
                                        <p:tgtEl>
                                          <p:spTgt spid="1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p:bldP spid="12" grpId="1"/>
      <p:bldP spid="23" grpId="1"/>
      <p:bldP spid="78" grpId="1" animBg="1"/>
      <p:bldP spid="12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260EA6A-2DB1-179A-8E0C-CE627754B0DB}"/>
              </a:ext>
            </a:extLst>
          </p:cNvPr>
          <p:cNvSpPr/>
          <p:nvPr/>
        </p:nvSpPr>
        <p:spPr>
          <a:xfrm>
            <a:off x="0" y="0"/>
            <a:ext cx="12192000" cy="6858000"/>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9E90DED8-BDCD-5CE9-0A34-7BE6C21DF3B7}"/>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9D6A794-6460-47DD-32B6-5F6891640BBD}"/>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741B70-0774-ABDF-ABCE-121A091A325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48D910-1AC3-4041-22CA-0C53042FE066}"/>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45875-3392-2353-AAF2-33BD96E5A7CE}"/>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4826B8-B7CD-B09A-CFA4-914DD49F823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A3014A-A798-06B7-E7B9-E38B8827A49A}"/>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6A12C35-DC72-7295-0EB2-2F8E4E38B77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D158F3-DE23-A5CB-A899-B866B6874961}"/>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5E097E3-F958-5315-F273-B703814DF4C2}"/>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C56420-C60F-79C0-204D-C0DB864BBD2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15B7512-7AB6-5CB4-2F36-40E1347927BC}"/>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BF79190-DC5B-D011-983B-EF943174AF8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BF7BE8C-63ED-3C70-E188-9233975899D0}"/>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8F64D2-DF0E-0024-5875-013211C2FD01}"/>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23B7A38-9FF0-E52A-FBDF-FD05416E0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41CFEB-7D51-FE2A-0FDD-61D61D1FC6A7}"/>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F02F4E-1DA1-C8E4-1117-4C113A8B3483}"/>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F2FE56E-1D4D-DC59-5946-01081B3A2189}"/>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915AF6F-1540-3978-2517-B81169CB427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9206507-FB75-6F07-3E99-9F3F3576F73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F27D296-516A-4262-34C4-1131DBE095CB}"/>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DA59E0-5156-F8D7-F0A7-25341ABF2A1C}"/>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43A24F-110E-3BBD-1721-C5E14C7CDA6F}"/>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26CD478-F71A-96FA-5E97-C137E1DE14F2}"/>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04BAF88-95ED-4832-8E04-0E1B4A91231C}"/>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9B389D1-DC67-78D8-03D2-D9DED86276C5}"/>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AB0A3B-B98D-0991-83D0-21940A650A84}"/>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FA9921-62EF-DBFE-0BA0-936CCCE9F9B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BC7194-9522-1B3B-275E-197345086C93}"/>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3163EC-DA8C-0D8B-0BD5-33E81A13CA1E}"/>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5AD78C6-287F-2957-EDAC-2593FFB2149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08007B7-6F21-9918-BBFF-CBC97840F39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E427725-0170-43AF-46A5-E2E9992274C3}"/>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891DDA-23A9-B3EF-53B0-ABD5755B31C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9179AAF-2D91-6C8A-F2DD-27E381E0F9A8}"/>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95E1CDE-6F36-32D8-D155-0031AF4C1C56}"/>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D1DAB45-7AA3-9645-BA94-8E94F3B76D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7C46DE-6E78-8E80-FF37-9A8AB9477CC4}"/>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90EC90-98AA-5ECF-A351-56A5699A2BE6}"/>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2684B19-FAD6-C687-8984-26891F804D19}"/>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544B9D-41F5-A1B4-BB41-91F638309C45}"/>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B2D9353-138E-5639-680B-2C2D00D4B6A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F63634-06A1-0840-5236-6AF216E65CA8}"/>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C15262-5B38-339F-28EC-6BD71B5346C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A14F6D91-C447-B402-5175-0380035CBC20}"/>
              </a:ext>
            </a:extLst>
          </p:cNvPr>
          <p:cNvGrpSpPr/>
          <p:nvPr/>
        </p:nvGrpSpPr>
        <p:grpSpPr>
          <a:xfrm>
            <a:off x="7652421" y="544742"/>
            <a:ext cx="2734959" cy="724428"/>
            <a:chOff x="4728521" y="433812"/>
            <a:chExt cx="2734959" cy="724428"/>
          </a:xfrm>
        </p:grpSpPr>
        <p:grpSp>
          <p:nvGrpSpPr>
            <p:cNvPr id="52" name="Group 51">
              <a:extLst>
                <a:ext uri="{FF2B5EF4-FFF2-40B4-BE49-F238E27FC236}">
                  <a16:creationId xmlns:a16="http://schemas.microsoft.com/office/drawing/2014/main" id="{81EDCAED-3824-B942-2D61-B16DB7650CAA}"/>
                </a:ext>
              </a:extLst>
            </p:cNvPr>
            <p:cNvGrpSpPr/>
            <p:nvPr/>
          </p:nvGrpSpPr>
          <p:grpSpPr>
            <a:xfrm>
              <a:off x="4728521" y="433812"/>
              <a:ext cx="2734959" cy="724428"/>
              <a:chOff x="3367699" y="5551039"/>
              <a:chExt cx="2388219" cy="958689"/>
            </a:xfrm>
          </p:grpSpPr>
          <p:sp>
            <p:nvSpPr>
              <p:cNvPr id="53" name="Freeform: Shape 52">
                <a:extLst>
                  <a:ext uri="{FF2B5EF4-FFF2-40B4-BE49-F238E27FC236}">
                    <a16:creationId xmlns:a16="http://schemas.microsoft.com/office/drawing/2014/main" id="{4510F84A-F07C-22A2-11BA-CAAB61ABDD54}"/>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4" name="Freeform: Shape 53">
                <a:extLst>
                  <a:ext uri="{FF2B5EF4-FFF2-40B4-BE49-F238E27FC236}">
                    <a16:creationId xmlns:a16="http://schemas.microsoft.com/office/drawing/2014/main" id="{3CCFBB7E-979D-9DEB-7AE9-CB237C1F8475}"/>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55" name="TextBox 54">
              <a:extLst>
                <a:ext uri="{FF2B5EF4-FFF2-40B4-BE49-F238E27FC236}">
                  <a16:creationId xmlns:a16="http://schemas.microsoft.com/office/drawing/2014/main" id="{5985CD47-6F09-53E1-05AE-8459197FFF80}"/>
                </a:ext>
              </a:extLst>
            </p:cNvPr>
            <p:cNvSpPr txBox="1"/>
            <p:nvPr/>
          </p:nvSpPr>
          <p:spPr>
            <a:xfrm>
              <a:off x="4781935" y="560560"/>
              <a:ext cx="2550161" cy="369332"/>
            </a:xfrm>
            <a:prstGeom prst="rect">
              <a:avLst/>
            </a:prstGeom>
            <a:noFill/>
          </p:spPr>
          <p:txBody>
            <a:bodyPr wrap="square" rtlCol="0">
              <a:spAutoFit/>
            </a:bodyPr>
            <a:lstStyle/>
            <a:p>
              <a:pPr algn="ctr"/>
              <a:r>
                <a:rPr lang="en-US" b="1" dirty="0" err="1">
                  <a:solidFill>
                    <a:srgbClr val="6A453C"/>
                  </a:solidFill>
                  <a:latin typeface="Arial" panose="020B0604020202020204" pitchFamily="34" charset="0"/>
                  <a:cs typeface="Arial" panose="020B0604020202020204" pitchFamily="34" charset="0"/>
                </a:rPr>
                <a:t>Hipotesis</a:t>
              </a:r>
              <a:r>
                <a:rPr lang="en-US" b="1" dirty="0">
                  <a:solidFill>
                    <a:srgbClr val="6A453C"/>
                  </a:solidFill>
                  <a:latin typeface="Arial" panose="020B0604020202020204" pitchFamily="34" charset="0"/>
                  <a:cs typeface="Arial" panose="020B0604020202020204" pitchFamily="34" charset="0"/>
                </a:rPr>
                <a:t> </a:t>
              </a:r>
              <a:r>
                <a:rPr lang="en-US" b="1" dirty="0" err="1">
                  <a:solidFill>
                    <a:srgbClr val="6A453C"/>
                  </a:solidFill>
                  <a:latin typeface="Arial" panose="020B0604020202020204" pitchFamily="34" charset="0"/>
                  <a:cs typeface="Arial" panose="020B0604020202020204" pitchFamily="34" charset="0"/>
                </a:rPr>
                <a:t>Penelitian</a:t>
              </a:r>
              <a:endParaRPr lang="id-ID" b="1" dirty="0">
                <a:solidFill>
                  <a:srgbClr val="6A453C"/>
                </a:solidFill>
                <a:latin typeface="Arial" panose="020B0604020202020204" pitchFamily="34" charset="0"/>
                <a:cs typeface="Arial" panose="020B0604020202020204" pitchFamily="34" charset="0"/>
              </a:endParaRPr>
            </a:p>
          </p:txBody>
        </p:sp>
      </p:grpSp>
      <p:sp>
        <p:nvSpPr>
          <p:cNvPr id="86" name="Oval 85">
            <a:extLst>
              <a:ext uri="{FF2B5EF4-FFF2-40B4-BE49-F238E27FC236}">
                <a16:creationId xmlns:a16="http://schemas.microsoft.com/office/drawing/2014/main" id="{2AECBD96-A6DA-B461-95A0-CA46A8138A87}"/>
              </a:ext>
            </a:extLst>
          </p:cNvPr>
          <p:cNvSpPr/>
          <p:nvPr/>
        </p:nvSpPr>
        <p:spPr>
          <a:xfrm>
            <a:off x="5868927" y="1784742"/>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7" name="Rectangle: Rounded Corners 86">
            <a:extLst>
              <a:ext uri="{FF2B5EF4-FFF2-40B4-BE49-F238E27FC236}">
                <a16:creationId xmlns:a16="http://schemas.microsoft.com/office/drawing/2014/main" id="{F78A0604-DB28-E43D-5DD1-81B17C88DB70}"/>
              </a:ext>
            </a:extLst>
          </p:cNvPr>
          <p:cNvSpPr/>
          <p:nvPr/>
        </p:nvSpPr>
        <p:spPr>
          <a:xfrm>
            <a:off x="6735673" y="1741354"/>
            <a:ext cx="4506145"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8" name="TextBox 87">
            <a:extLst>
              <a:ext uri="{FF2B5EF4-FFF2-40B4-BE49-F238E27FC236}">
                <a16:creationId xmlns:a16="http://schemas.microsoft.com/office/drawing/2014/main" id="{E35415E4-FCD5-D61F-A950-78990472CB85}"/>
              </a:ext>
            </a:extLst>
          </p:cNvPr>
          <p:cNvSpPr txBox="1"/>
          <p:nvPr/>
        </p:nvSpPr>
        <p:spPr>
          <a:xfrm>
            <a:off x="6893676" y="1834604"/>
            <a:ext cx="4297135" cy="646331"/>
          </a:xfrm>
          <a:prstGeom prst="rect">
            <a:avLst/>
          </a:prstGeom>
          <a:noFill/>
        </p:spPr>
        <p:txBody>
          <a:bodyPr wrap="square" rtlCol="0">
            <a:spAutoFit/>
          </a:bodyPr>
          <a:lstStyle/>
          <a:p>
            <a:pPr algn="just"/>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89" name="Rectangle: Rounded Corners 88">
            <a:extLst>
              <a:ext uri="{FF2B5EF4-FFF2-40B4-BE49-F238E27FC236}">
                <a16:creationId xmlns:a16="http://schemas.microsoft.com/office/drawing/2014/main" id="{EC296D47-F854-E68D-78CE-898579F6ADF4}"/>
              </a:ext>
            </a:extLst>
          </p:cNvPr>
          <p:cNvSpPr/>
          <p:nvPr/>
        </p:nvSpPr>
        <p:spPr>
          <a:xfrm>
            <a:off x="6735673" y="2888079"/>
            <a:ext cx="4506145"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0" name="TextBox 89">
            <a:extLst>
              <a:ext uri="{FF2B5EF4-FFF2-40B4-BE49-F238E27FC236}">
                <a16:creationId xmlns:a16="http://schemas.microsoft.com/office/drawing/2014/main" id="{51DA3FCB-82CC-E8EB-9EC6-EE70E270307B}"/>
              </a:ext>
            </a:extLst>
          </p:cNvPr>
          <p:cNvSpPr txBox="1"/>
          <p:nvPr/>
        </p:nvSpPr>
        <p:spPr>
          <a:xfrm>
            <a:off x="6893676" y="2981329"/>
            <a:ext cx="4297135" cy="646331"/>
          </a:xfrm>
          <a:prstGeom prst="rect">
            <a:avLst/>
          </a:prstGeom>
          <a:noFill/>
        </p:spPr>
        <p:txBody>
          <a:bodyPr wrap="square" rtlCol="0">
            <a:spAutoFit/>
          </a:bodyPr>
          <a:lstStyle/>
          <a:p>
            <a:pPr algn="just"/>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91" name="Rectangle: Rounded Corners 90">
            <a:extLst>
              <a:ext uri="{FF2B5EF4-FFF2-40B4-BE49-F238E27FC236}">
                <a16:creationId xmlns:a16="http://schemas.microsoft.com/office/drawing/2014/main" id="{FAC0E7B8-EDD7-8E49-46E2-49C7A352133B}"/>
              </a:ext>
            </a:extLst>
          </p:cNvPr>
          <p:cNvSpPr/>
          <p:nvPr/>
        </p:nvSpPr>
        <p:spPr>
          <a:xfrm>
            <a:off x="6735673" y="4050548"/>
            <a:ext cx="4506145"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2" name="TextBox 91">
            <a:extLst>
              <a:ext uri="{FF2B5EF4-FFF2-40B4-BE49-F238E27FC236}">
                <a16:creationId xmlns:a16="http://schemas.microsoft.com/office/drawing/2014/main" id="{31931DAF-89D8-9CA3-7892-F80915B7C546}"/>
              </a:ext>
            </a:extLst>
          </p:cNvPr>
          <p:cNvSpPr txBox="1"/>
          <p:nvPr/>
        </p:nvSpPr>
        <p:spPr>
          <a:xfrm>
            <a:off x="6893676" y="4143798"/>
            <a:ext cx="4297135" cy="646331"/>
          </a:xfrm>
          <a:prstGeom prst="rect">
            <a:avLst/>
          </a:prstGeom>
          <a:noFill/>
        </p:spPr>
        <p:txBody>
          <a:bodyPr wrap="square" rtlCol="0">
            <a:spAutoFit/>
          </a:bodyPr>
          <a:lstStyle/>
          <a:p>
            <a:pPr algn="just"/>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93" name="TextBox 92">
            <a:extLst>
              <a:ext uri="{FF2B5EF4-FFF2-40B4-BE49-F238E27FC236}">
                <a16:creationId xmlns:a16="http://schemas.microsoft.com/office/drawing/2014/main" id="{C917BC2F-2E42-E450-3C97-569D1CEF0D2C}"/>
              </a:ext>
            </a:extLst>
          </p:cNvPr>
          <p:cNvSpPr txBox="1"/>
          <p:nvPr/>
        </p:nvSpPr>
        <p:spPr>
          <a:xfrm>
            <a:off x="6025367" y="1564640"/>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1</a:t>
            </a:r>
          </a:p>
        </p:txBody>
      </p:sp>
      <p:sp>
        <p:nvSpPr>
          <p:cNvPr id="94" name="Oval 93">
            <a:extLst>
              <a:ext uri="{FF2B5EF4-FFF2-40B4-BE49-F238E27FC236}">
                <a16:creationId xmlns:a16="http://schemas.microsoft.com/office/drawing/2014/main" id="{50B45175-FBF5-BFE8-31EC-767C2A2CB756}"/>
              </a:ext>
            </a:extLst>
          </p:cNvPr>
          <p:cNvSpPr/>
          <p:nvPr/>
        </p:nvSpPr>
        <p:spPr>
          <a:xfrm>
            <a:off x="5868927" y="2814353"/>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5" name="TextBox 94">
            <a:extLst>
              <a:ext uri="{FF2B5EF4-FFF2-40B4-BE49-F238E27FC236}">
                <a16:creationId xmlns:a16="http://schemas.microsoft.com/office/drawing/2014/main" id="{5C249F2D-1649-08EE-148E-80F945A7B43D}"/>
              </a:ext>
            </a:extLst>
          </p:cNvPr>
          <p:cNvSpPr txBox="1"/>
          <p:nvPr/>
        </p:nvSpPr>
        <p:spPr>
          <a:xfrm>
            <a:off x="6025367" y="2594251"/>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2</a:t>
            </a:r>
          </a:p>
        </p:txBody>
      </p:sp>
      <p:sp>
        <p:nvSpPr>
          <p:cNvPr id="96" name="Oval 95">
            <a:extLst>
              <a:ext uri="{FF2B5EF4-FFF2-40B4-BE49-F238E27FC236}">
                <a16:creationId xmlns:a16="http://schemas.microsoft.com/office/drawing/2014/main" id="{DB9A5CDB-1CA7-4386-5A09-FCE6B2AE61B9}"/>
              </a:ext>
            </a:extLst>
          </p:cNvPr>
          <p:cNvSpPr/>
          <p:nvPr/>
        </p:nvSpPr>
        <p:spPr>
          <a:xfrm>
            <a:off x="5868927" y="3992336"/>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TextBox 96">
            <a:extLst>
              <a:ext uri="{FF2B5EF4-FFF2-40B4-BE49-F238E27FC236}">
                <a16:creationId xmlns:a16="http://schemas.microsoft.com/office/drawing/2014/main" id="{BEAA63A5-AA99-ED0C-FF24-12844E4D06AF}"/>
              </a:ext>
            </a:extLst>
          </p:cNvPr>
          <p:cNvSpPr txBox="1"/>
          <p:nvPr/>
        </p:nvSpPr>
        <p:spPr>
          <a:xfrm>
            <a:off x="6025367" y="3772234"/>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3</a:t>
            </a:r>
          </a:p>
        </p:txBody>
      </p:sp>
      <p:sp>
        <p:nvSpPr>
          <p:cNvPr id="98" name="Rectangle: Rounded Corners 97">
            <a:extLst>
              <a:ext uri="{FF2B5EF4-FFF2-40B4-BE49-F238E27FC236}">
                <a16:creationId xmlns:a16="http://schemas.microsoft.com/office/drawing/2014/main" id="{0C7971E1-18C6-E1DB-DD76-EB9CCD6F3684}"/>
              </a:ext>
            </a:extLst>
          </p:cNvPr>
          <p:cNvSpPr/>
          <p:nvPr/>
        </p:nvSpPr>
        <p:spPr>
          <a:xfrm>
            <a:off x="6706664" y="5228971"/>
            <a:ext cx="4506145"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TextBox 98">
            <a:extLst>
              <a:ext uri="{FF2B5EF4-FFF2-40B4-BE49-F238E27FC236}">
                <a16:creationId xmlns:a16="http://schemas.microsoft.com/office/drawing/2014/main" id="{6C11608A-B5F4-6B5A-ED71-67DBBD9DFC85}"/>
              </a:ext>
            </a:extLst>
          </p:cNvPr>
          <p:cNvSpPr txBox="1"/>
          <p:nvPr/>
        </p:nvSpPr>
        <p:spPr>
          <a:xfrm>
            <a:off x="6864667" y="5322221"/>
            <a:ext cx="4297135" cy="646331"/>
          </a:xfrm>
          <a:prstGeom prst="rect">
            <a:avLst/>
          </a:prstGeom>
          <a:noFill/>
        </p:spPr>
        <p:txBody>
          <a:bodyPr wrap="square" rtlCol="0">
            <a:spAutoFit/>
          </a:bodyPr>
          <a:lstStyle/>
          <a:p>
            <a:pPr algn="just"/>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100" name="Oval 99">
            <a:extLst>
              <a:ext uri="{FF2B5EF4-FFF2-40B4-BE49-F238E27FC236}">
                <a16:creationId xmlns:a16="http://schemas.microsoft.com/office/drawing/2014/main" id="{A8D9C44F-B9FE-0153-6BE7-A8ACA7153F84}"/>
              </a:ext>
            </a:extLst>
          </p:cNvPr>
          <p:cNvSpPr/>
          <p:nvPr/>
        </p:nvSpPr>
        <p:spPr>
          <a:xfrm>
            <a:off x="5839918" y="5170759"/>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1" name="TextBox 100">
            <a:extLst>
              <a:ext uri="{FF2B5EF4-FFF2-40B4-BE49-F238E27FC236}">
                <a16:creationId xmlns:a16="http://schemas.microsoft.com/office/drawing/2014/main" id="{46419711-CFF5-73DC-F39C-0E1346E48019}"/>
              </a:ext>
            </a:extLst>
          </p:cNvPr>
          <p:cNvSpPr txBox="1"/>
          <p:nvPr/>
        </p:nvSpPr>
        <p:spPr>
          <a:xfrm>
            <a:off x="5996358" y="4950657"/>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4</a:t>
            </a:r>
          </a:p>
        </p:txBody>
      </p:sp>
      <p:pic>
        <p:nvPicPr>
          <p:cNvPr id="3" name="Picture 2">
            <a:extLst>
              <a:ext uri="{FF2B5EF4-FFF2-40B4-BE49-F238E27FC236}">
                <a16:creationId xmlns:a16="http://schemas.microsoft.com/office/drawing/2014/main" id="{56E9D39D-3753-DBBB-D275-F44E97D0F3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15" y="447132"/>
            <a:ext cx="5667959" cy="5667959"/>
          </a:xfrm>
          <a:prstGeom prst="rect">
            <a:avLst/>
          </a:prstGeom>
        </p:spPr>
      </p:pic>
      <p:pic>
        <p:nvPicPr>
          <p:cNvPr id="76" name="Graphic 75" descr="Power">
            <a:hlinkClick r:id="" action="ppaction://hlinkshowjump?jump=lastslide"/>
            <a:extLst>
              <a:ext uri="{FF2B5EF4-FFF2-40B4-BE49-F238E27FC236}">
                <a16:creationId xmlns:a16="http://schemas.microsoft.com/office/drawing/2014/main" id="{F202BA1B-1F52-3179-E157-92EF031A4F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77" name="Graphic 76" descr="Home">
            <a:hlinkClick r:id="rId5" action="ppaction://hlinksldjump"/>
            <a:extLst>
              <a:ext uri="{FF2B5EF4-FFF2-40B4-BE49-F238E27FC236}">
                <a16:creationId xmlns:a16="http://schemas.microsoft.com/office/drawing/2014/main" id="{10109677-5781-35BD-24A6-6826F098B36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78" name="Graphic 77" descr="Play">
            <a:hlinkClick r:id="rId8" action="ppaction://hlinksldjump"/>
            <a:extLst>
              <a:ext uri="{FF2B5EF4-FFF2-40B4-BE49-F238E27FC236}">
                <a16:creationId xmlns:a16="http://schemas.microsoft.com/office/drawing/2014/main" id="{AA437584-2E23-5BE1-A9B4-875C72D0A90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4793816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1000" fill="hold"/>
                                        <p:tgtEl>
                                          <p:spTgt spid="76"/>
                                        </p:tgtEl>
                                        <p:attrNameLst>
                                          <p:attrName>ppt_x</p:attrName>
                                        </p:attrNameLst>
                                      </p:cBhvr>
                                      <p:tavLst>
                                        <p:tav tm="0">
                                          <p:val>
                                            <p:strVal val="0-#ppt_w/2"/>
                                          </p:val>
                                        </p:tav>
                                        <p:tav tm="100000">
                                          <p:val>
                                            <p:strVal val="#ppt_x"/>
                                          </p:val>
                                        </p:tav>
                                      </p:tavLst>
                                    </p:anim>
                                    <p:anim calcmode="lin" valueType="num">
                                      <p:cBhvr additive="base">
                                        <p:cTn id="8" dur="1000" fill="hold"/>
                                        <p:tgtEl>
                                          <p:spTgt spid="76"/>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77"/>
                                        </p:tgtEl>
                                        <p:attrNameLst>
                                          <p:attrName>style.visibility</p:attrName>
                                        </p:attrNameLst>
                                      </p:cBhvr>
                                      <p:to>
                                        <p:strVal val="visible"/>
                                      </p:to>
                                    </p:set>
                                    <p:anim calcmode="lin" valueType="num">
                                      <p:cBhvr additive="base">
                                        <p:cTn id="11" dur="1000" fill="hold"/>
                                        <p:tgtEl>
                                          <p:spTgt spid="77"/>
                                        </p:tgtEl>
                                        <p:attrNameLst>
                                          <p:attrName>ppt_x</p:attrName>
                                        </p:attrNameLst>
                                      </p:cBhvr>
                                      <p:tavLst>
                                        <p:tav tm="0">
                                          <p:val>
                                            <p:strVal val="0-#ppt_w/2"/>
                                          </p:val>
                                        </p:tav>
                                        <p:tav tm="100000">
                                          <p:val>
                                            <p:strVal val="#ppt_x"/>
                                          </p:val>
                                        </p:tav>
                                      </p:tavLst>
                                    </p:anim>
                                    <p:anim calcmode="lin" valueType="num">
                                      <p:cBhvr additive="base">
                                        <p:cTn id="12" dur="1000" fill="hold"/>
                                        <p:tgtEl>
                                          <p:spTgt spid="77"/>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1000" fill="hold"/>
                                        <p:tgtEl>
                                          <p:spTgt spid="78"/>
                                        </p:tgtEl>
                                        <p:attrNameLst>
                                          <p:attrName>ppt_x</p:attrName>
                                        </p:attrNameLst>
                                      </p:cBhvr>
                                      <p:tavLst>
                                        <p:tav tm="0">
                                          <p:val>
                                            <p:strVal val="0-#ppt_w/2"/>
                                          </p:val>
                                        </p:tav>
                                        <p:tav tm="100000">
                                          <p:val>
                                            <p:strVal val="#ppt_x"/>
                                          </p:val>
                                        </p:tav>
                                      </p:tavLst>
                                    </p:anim>
                                    <p:anim calcmode="lin" valueType="num">
                                      <p:cBhvr additive="base">
                                        <p:cTn id="16" dur="1000" fill="hold"/>
                                        <p:tgtEl>
                                          <p:spTgt spid="78"/>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0-#ppt_w/2"/>
                                          </p:val>
                                        </p:tav>
                                        <p:tav tm="100000">
                                          <p:val>
                                            <p:strVal val="#ppt_x"/>
                                          </p:val>
                                        </p:tav>
                                      </p:tavLst>
                                    </p:anim>
                                    <p:anim calcmode="lin" valueType="num">
                                      <p:cBhvr additive="base">
                                        <p:cTn id="20" dur="10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59"/>
                                        </p:tgtEl>
                                        <p:attrNameLst>
                                          <p:attrName>style.visibility</p:attrName>
                                        </p:attrNameLst>
                                      </p:cBhvr>
                                      <p:to>
                                        <p:strVal val="visible"/>
                                      </p:to>
                                    </p:set>
                                    <p:anim calcmode="lin" valueType="num">
                                      <p:cBhvr additive="base">
                                        <p:cTn id="23" dur="1000" fill="hold"/>
                                        <p:tgtEl>
                                          <p:spTgt spid="59"/>
                                        </p:tgtEl>
                                        <p:attrNameLst>
                                          <p:attrName>ppt_x</p:attrName>
                                        </p:attrNameLst>
                                      </p:cBhvr>
                                      <p:tavLst>
                                        <p:tav tm="0">
                                          <p:val>
                                            <p:strVal val="0-#ppt_w/2"/>
                                          </p:val>
                                        </p:tav>
                                        <p:tav tm="100000">
                                          <p:val>
                                            <p:strVal val="#ppt_x"/>
                                          </p:val>
                                        </p:tav>
                                      </p:tavLst>
                                    </p:anim>
                                    <p:anim calcmode="lin" valueType="num">
                                      <p:cBhvr additive="base">
                                        <p:cTn id="24" dur="1000" fill="hold"/>
                                        <p:tgtEl>
                                          <p:spTgt spid="59"/>
                                        </p:tgtEl>
                                        <p:attrNameLst>
                                          <p:attrName>ppt_y</p:attrName>
                                        </p:attrNameLst>
                                      </p:cBhvr>
                                      <p:tavLst>
                                        <p:tav tm="0">
                                          <p:val>
                                            <p:strVal val="1+#ppt_h/2"/>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6"/>
                                        </p:tgtEl>
                                        <p:attrNameLst>
                                          <p:attrName>style.visibility</p:attrName>
                                        </p:attrNameLst>
                                      </p:cBhvr>
                                      <p:to>
                                        <p:strVal val="visible"/>
                                      </p:to>
                                    </p:set>
                                    <p:animEffect transition="in" filter="fade">
                                      <p:cBhvr>
                                        <p:cTn id="27" dur="1000"/>
                                        <p:tgtEl>
                                          <p:spTgt spid="86"/>
                                        </p:tgtEl>
                                      </p:cBhvr>
                                    </p:animEffect>
                                    <p:anim calcmode="lin" valueType="num">
                                      <p:cBhvr>
                                        <p:cTn id="28" dur="1000" fill="hold"/>
                                        <p:tgtEl>
                                          <p:spTgt spid="86"/>
                                        </p:tgtEl>
                                        <p:attrNameLst>
                                          <p:attrName>ppt_x</p:attrName>
                                        </p:attrNameLst>
                                      </p:cBhvr>
                                      <p:tavLst>
                                        <p:tav tm="0">
                                          <p:val>
                                            <p:strVal val="#ppt_x"/>
                                          </p:val>
                                        </p:tav>
                                        <p:tav tm="100000">
                                          <p:val>
                                            <p:strVal val="#ppt_x"/>
                                          </p:val>
                                        </p:tav>
                                      </p:tavLst>
                                    </p:anim>
                                    <p:anim calcmode="lin" valueType="num">
                                      <p:cBhvr>
                                        <p:cTn id="29" dur="1000" fill="hold"/>
                                        <p:tgtEl>
                                          <p:spTgt spid="8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1000"/>
                                        <p:tgtEl>
                                          <p:spTgt spid="87"/>
                                        </p:tgtEl>
                                      </p:cBhvr>
                                    </p:animEffect>
                                    <p:anim calcmode="lin" valueType="num">
                                      <p:cBhvr>
                                        <p:cTn id="33" dur="1000" fill="hold"/>
                                        <p:tgtEl>
                                          <p:spTgt spid="87"/>
                                        </p:tgtEl>
                                        <p:attrNameLst>
                                          <p:attrName>ppt_x</p:attrName>
                                        </p:attrNameLst>
                                      </p:cBhvr>
                                      <p:tavLst>
                                        <p:tav tm="0">
                                          <p:val>
                                            <p:strVal val="#ppt_x"/>
                                          </p:val>
                                        </p:tav>
                                        <p:tav tm="100000">
                                          <p:val>
                                            <p:strVal val="#ppt_x"/>
                                          </p:val>
                                        </p:tav>
                                      </p:tavLst>
                                    </p:anim>
                                    <p:anim calcmode="lin" valueType="num">
                                      <p:cBhvr>
                                        <p:cTn id="34" dur="1000" fill="hold"/>
                                        <p:tgtEl>
                                          <p:spTgt spid="8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8"/>
                                        </p:tgtEl>
                                        <p:attrNameLst>
                                          <p:attrName>style.visibility</p:attrName>
                                        </p:attrNameLst>
                                      </p:cBhvr>
                                      <p:to>
                                        <p:strVal val="visible"/>
                                      </p:to>
                                    </p:set>
                                    <p:animEffect transition="in" filter="fade">
                                      <p:cBhvr>
                                        <p:cTn id="37" dur="1000"/>
                                        <p:tgtEl>
                                          <p:spTgt spid="88"/>
                                        </p:tgtEl>
                                      </p:cBhvr>
                                    </p:animEffect>
                                    <p:anim calcmode="lin" valueType="num">
                                      <p:cBhvr>
                                        <p:cTn id="38" dur="1000" fill="hold"/>
                                        <p:tgtEl>
                                          <p:spTgt spid="88"/>
                                        </p:tgtEl>
                                        <p:attrNameLst>
                                          <p:attrName>ppt_x</p:attrName>
                                        </p:attrNameLst>
                                      </p:cBhvr>
                                      <p:tavLst>
                                        <p:tav tm="0">
                                          <p:val>
                                            <p:strVal val="#ppt_x"/>
                                          </p:val>
                                        </p:tav>
                                        <p:tav tm="100000">
                                          <p:val>
                                            <p:strVal val="#ppt_x"/>
                                          </p:val>
                                        </p:tav>
                                      </p:tavLst>
                                    </p:anim>
                                    <p:anim calcmode="lin" valueType="num">
                                      <p:cBhvr>
                                        <p:cTn id="39" dur="1000" fill="hold"/>
                                        <p:tgtEl>
                                          <p:spTgt spid="8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3"/>
                                        </p:tgtEl>
                                        <p:attrNameLst>
                                          <p:attrName>style.visibility</p:attrName>
                                        </p:attrNameLst>
                                      </p:cBhvr>
                                      <p:to>
                                        <p:strVal val="visible"/>
                                      </p:to>
                                    </p:set>
                                    <p:animEffect transition="in" filter="fade">
                                      <p:cBhvr>
                                        <p:cTn id="42" dur="1000"/>
                                        <p:tgtEl>
                                          <p:spTgt spid="93"/>
                                        </p:tgtEl>
                                      </p:cBhvr>
                                    </p:animEffect>
                                    <p:anim calcmode="lin" valueType="num">
                                      <p:cBhvr>
                                        <p:cTn id="43" dur="1000" fill="hold"/>
                                        <p:tgtEl>
                                          <p:spTgt spid="93"/>
                                        </p:tgtEl>
                                        <p:attrNameLst>
                                          <p:attrName>ppt_x</p:attrName>
                                        </p:attrNameLst>
                                      </p:cBhvr>
                                      <p:tavLst>
                                        <p:tav tm="0">
                                          <p:val>
                                            <p:strVal val="#ppt_x"/>
                                          </p:val>
                                        </p:tav>
                                        <p:tav tm="100000">
                                          <p:val>
                                            <p:strVal val="#ppt_x"/>
                                          </p:val>
                                        </p:tav>
                                      </p:tavLst>
                                    </p:anim>
                                    <p:anim calcmode="lin" valueType="num">
                                      <p:cBhvr>
                                        <p:cTn id="44" dur="1000" fill="hold"/>
                                        <p:tgtEl>
                                          <p:spTgt spid="9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89"/>
                                        </p:tgtEl>
                                        <p:attrNameLst>
                                          <p:attrName>style.visibility</p:attrName>
                                        </p:attrNameLst>
                                      </p:cBhvr>
                                      <p:to>
                                        <p:strVal val="visible"/>
                                      </p:to>
                                    </p:set>
                                    <p:animEffect transition="in" filter="fade">
                                      <p:cBhvr>
                                        <p:cTn id="47" dur="1000"/>
                                        <p:tgtEl>
                                          <p:spTgt spid="89"/>
                                        </p:tgtEl>
                                      </p:cBhvr>
                                    </p:animEffect>
                                    <p:anim calcmode="lin" valueType="num">
                                      <p:cBhvr>
                                        <p:cTn id="48" dur="1000" fill="hold"/>
                                        <p:tgtEl>
                                          <p:spTgt spid="89"/>
                                        </p:tgtEl>
                                        <p:attrNameLst>
                                          <p:attrName>ppt_x</p:attrName>
                                        </p:attrNameLst>
                                      </p:cBhvr>
                                      <p:tavLst>
                                        <p:tav tm="0">
                                          <p:val>
                                            <p:strVal val="#ppt_x"/>
                                          </p:val>
                                        </p:tav>
                                        <p:tav tm="100000">
                                          <p:val>
                                            <p:strVal val="#ppt_x"/>
                                          </p:val>
                                        </p:tav>
                                      </p:tavLst>
                                    </p:anim>
                                    <p:anim calcmode="lin" valueType="num">
                                      <p:cBhvr>
                                        <p:cTn id="49" dur="1000" fill="hold"/>
                                        <p:tgtEl>
                                          <p:spTgt spid="8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90"/>
                                        </p:tgtEl>
                                        <p:attrNameLst>
                                          <p:attrName>style.visibility</p:attrName>
                                        </p:attrNameLst>
                                      </p:cBhvr>
                                      <p:to>
                                        <p:strVal val="visible"/>
                                      </p:to>
                                    </p:set>
                                    <p:animEffect transition="in" filter="fade">
                                      <p:cBhvr>
                                        <p:cTn id="52" dur="1000"/>
                                        <p:tgtEl>
                                          <p:spTgt spid="90"/>
                                        </p:tgtEl>
                                      </p:cBhvr>
                                    </p:animEffect>
                                    <p:anim calcmode="lin" valueType="num">
                                      <p:cBhvr>
                                        <p:cTn id="53" dur="1000" fill="hold"/>
                                        <p:tgtEl>
                                          <p:spTgt spid="90"/>
                                        </p:tgtEl>
                                        <p:attrNameLst>
                                          <p:attrName>ppt_x</p:attrName>
                                        </p:attrNameLst>
                                      </p:cBhvr>
                                      <p:tavLst>
                                        <p:tav tm="0">
                                          <p:val>
                                            <p:strVal val="#ppt_x"/>
                                          </p:val>
                                        </p:tav>
                                        <p:tav tm="100000">
                                          <p:val>
                                            <p:strVal val="#ppt_x"/>
                                          </p:val>
                                        </p:tav>
                                      </p:tavLst>
                                    </p:anim>
                                    <p:anim calcmode="lin" valueType="num">
                                      <p:cBhvr>
                                        <p:cTn id="54" dur="1000" fill="hold"/>
                                        <p:tgtEl>
                                          <p:spTgt spid="9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94"/>
                                        </p:tgtEl>
                                        <p:attrNameLst>
                                          <p:attrName>style.visibility</p:attrName>
                                        </p:attrNameLst>
                                      </p:cBhvr>
                                      <p:to>
                                        <p:strVal val="visible"/>
                                      </p:to>
                                    </p:set>
                                    <p:animEffect transition="in" filter="fade">
                                      <p:cBhvr>
                                        <p:cTn id="57" dur="1000"/>
                                        <p:tgtEl>
                                          <p:spTgt spid="94"/>
                                        </p:tgtEl>
                                      </p:cBhvr>
                                    </p:animEffect>
                                    <p:anim calcmode="lin" valueType="num">
                                      <p:cBhvr>
                                        <p:cTn id="58" dur="1000" fill="hold"/>
                                        <p:tgtEl>
                                          <p:spTgt spid="94"/>
                                        </p:tgtEl>
                                        <p:attrNameLst>
                                          <p:attrName>ppt_x</p:attrName>
                                        </p:attrNameLst>
                                      </p:cBhvr>
                                      <p:tavLst>
                                        <p:tav tm="0">
                                          <p:val>
                                            <p:strVal val="#ppt_x"/>
                                          </p:val>
                                        </p:tav>
                                        <p:tav tm="100000">
                                          <p:val>
                                            <p:strVal val="#ppt_x"/>
                                          </p:val>
                                        </p:tav>
                                      </p:tavLst>
                                    </p:anim>
                                    <p:anim calcmode="lin" valueType="num">
                                      <p:cBhvr>
                                        <p:cTn id="59" dur="1000" fill="hold"/>
                                        <p:tgtEl>
                                          <p:spTgt spid="9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95"/>
                                        </p:tgtEl>
                                        <p:attrNameLst>
                                          <p:attrName>style.visibility</p:attrName>
                                        </p:attrNameLst>
                                      </p:cBhvr>
                                      <p:to>
                                        <p:strVal val="visible"/>
                                      </p:to>
                                    </p:set>
                                    <p:animEffect transition="in" filter="fade">
                                      <p:cBhvr>
                                        <p:cTn id="62" dur="1000"/>
                                        <p:tgtEl>
                                          <p:spTgt spid="95"/>
                                        </p:tgtEl>
                                      </p:cBhvr>
                                    </p:animEffect>
                                    <p:anim calcmode="lin" valueType="num">
                                      <p:cBhvr>
                                        <p:cTn id="63" dur="1000" fill="hold"/>
                                        <p:tgtEl>
                                          <p:spTgt spid="95"/>
                                        </p:tgtEl>
                                        <p:attrNameLst>
                                          <p:attrName>ppt_x</p:attrName>
                                        </p:attrNameLst>
                                      </p:cBhvr>
                                      <p:tavLst>
                                        <p:tav tm="0">
                                          <p:val>
                                            <p:strVal val="#ppt_x"/>
                                          </p:val>
                                        </p:tav>
                                        <p:tav tm="100000">
                                          <p:val>
                                            <p:strVal val="#ppt_x"/>
                                          </p:val>
                                        </p:tav>
                                      </p:tavLst>
                                    </p:anim>
                                    <p:anim calcmode="lin" valueType="num">
                                      <p:cBhvr>
                                        <p:cTn id="64" dur="1000" fill="hold"/>
                                        <p:tgtEl>
                                          <p:spTgt spid="9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91"/>
                                        </p:tgtEl>
                                        <p:attrNameLst>
                                          <p:attrName>style.visibility</p:attrName>
                                        </p:attrNameLst>
                                      </p:cBhvr>
                                      <p:to>
                                        <p:strVal val="visible"/>
                                      </p:to>
                                    </p:set>
                                    <p:animEffect transition="in" filter="fade">
                                      <p:cBhvr>
                                        <p:cTn id="67" dur="1000"/>
                                        <p:tgtEl>
                                          <p:spTgt spid="91"/>
                                        </p:tgtEl>
                                      </p:cBhvr>
                                    </p:animEffect>
                                    <p:anim calcmode="lin" valueType="num">
                                      <p:cBhvr>
                                        <p:cTn id="68" dur="1000" fill="hold"/>
                                        <p:tgtEl>
                                          <p:spTgt spid="91"/>
                                        </p:tgtEl>
                                        <p:attrNameLst>
                                          <p:attrName>ppt_x</p:attrName>
                                        </p:attrNameLst>
                                      </p:cBhvr>
                                      <p:tavLst>
                                        <p:tav tm="0">
                                          <p:val>
                                            <p:strVal val="#ppt_x"/>
                                          </p:val>
                                        </p:tav>
                                        <p:tav tm="100000">
                                          <p:val>
                                            <p:strVal val="#ppt_x"/>
                                          </p:val>
                                        </p:tav>
                                      </p:tavLst>
                                    </p:anim>
                                    <p:anim calcmode="lin" valueType="num">
                                      <p:cBhvr>
                                        <p:cTn id="69" dur="1000" fill="hold"/>
                                        <p:tgtEl>
                                          <p:spTgt spid="91"/>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92"/>
                                        </p:tgtEl>
                                        <p:attrNameLst>
                                          <p:attrName>style.visibility</p:attrName>
                                        </p:attrNameLst>
                                      </p:cBhvr>
                                      <p:to>
                                        <p:strVal val="visible"/>
                                      </p:to>
                                    </p:set>
                                    <p:animEffect transition="in" filter="fade">
                                      <p:cBhvr>
                                        <p:cTn id="72" dur="1000"/>
                                        <p:tgtEl>
                                          <p:spTgt spid="92"/>
                                        </p:tgtEl>
                                      </p:cBhvr>
                                    </p:animEffect>
                                    <p:anim calcmode="lin" valueType="num">
                                      <p:cBhvr>
                                        <p:cTn id="73" dur="1000" fill="hold"/>
                                        <p:tgtEl>
                                          <p:spTgt spid="92"/>
                                        </p:tgtEl>
                                        <p:attrNameLst>
                                          <p:attrName>ppt_x</p:attrName>
                                        </p:attrNameLst>
                                      </p:cBhvr>
                                      <p:tavLst>
                                        <p:tav tm="0">
                                          <p:val>
                                            <p:strVal val="#ppt_x"/>
                                          </p:val>
                                        </p:tav>
                                        <p:tav tm="100000">
                                          <p:val>
                                            <p:strVal val="#ppt_x"/>
                                          </p:val>
                                        </p:tav>
                                      </p:tavLst>
                                    </p:anim>
                                    <p:anim calcmode="lin" valueType="num">
                                      <p:cBhvr>
                                        <p:cTn id="74" dur="1000" fill="hold"/>
                                        <p:tgtEl>
                                          <p:spTgt spid="92"/>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96"/>
                                        </p:tgtEl>
                                        <p:attrNameLst>
                                          <p:attrName>style.visibility</p:attrName>
                                        </p:attrNameLst>
                                      </p:cBhvr>
                                      <p:to>
                                        <p:strVal val="visible"/>
                                      </p:to>
                                    </p:set>
                                    <p:animEffect transition="in" filter="fade">
                                      <p:cBhvr>
                                        <p:cTn id="77" dur="1000"/>
                                        <p:tgtEl>
                                          <p:spTgt spid="96"/>
                                        </p:tgtEl>
                                      </p:cBhvr>
                                    </p:animEffect>
                                    <p:anim calcmode="lin" valueType="num">
                                      <p:cBhvr>
                                        <p:cTn id="78" dur="1000" fill="hold"/>
                                        <p:tgtEl>
                                          <p:spTgt spid="96"/>
                                        </p:tgtEl>
                                        <p:attrNameLst>
                                          <p:attrName>ppt_x</p:attrName>
                                        </p:attrNameLst>
                                      </p:cBhvr>
                                      <p:tavLst>
                                        <p:tav tm="0">
                                          <p:val>
                                            <p:strVal val="#ppt_x"/>
                                          </p:val>
                                        </p:tav>
                                        <p:tav tm="100000">
                                          <p:val>
                                            <p:strVal val="#ppt_x"/>
                                          </p:val>
                                        </p:tav>
                                      </p:tavLst>
                                    </p:anim>
                                    <p:anim calcmode="lin" valueType="num">
                                      <p:cBhvr>
                                        <p:cTn id="79" dur="1000" fill="hold"/>
                                        <p:tgtEl>
                                          <p:spTgt spid="96"/>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97"/>
                                        </p:tgtEl>
                                        <p:attrNameLst>
                                          <p:attrName>style.visibility</p:attrName>
                                        </p:attrNameLst>
                                      </p:cBhvr>
                                      <p:to>
                                        <p:strVal val="visible"/>
                                      </p:to>
                                    </p:set>
                                    <p:animEffect transition="in" filter="fade">
                                      <p:cBhvr>
                                        <p:cTn id="82" dur="1000"/>
                                        <p:tgtEl>
                                          <p:spTgt spid="97"/>
                                        </p:tgtEl>
                                      </p:cBhvr>
                                    </p:animEffect>
                                    <p:anim calcmode="lin" valueType="num">
                                      <p:cBhvr>
                                        <p:cTn id="83" dur="1000" fill="hold"/>
                                        <p:tgtEl>
                                          <p:spTgt spid="97"/>
                                        </p:tgtEl>
                                        <p:attrNameLst>
                                          <p:attrName>ppt_x</p:attrName>
                                        </p:attrNameLst>
                                      </p:cBhvr>
                                      <p:tavLst>
                                        <p:tav tm="0">
                                          <p:val>
                                            <p:strVal val="#ppt_x"/>
                                          </p:val>
                                        </p:tav>
                                        <p:tav tm="100000">
                                          <p:val>
                                            <p:strVal val="#ppt_x"/>
                                          </p:val>
                                        </p:tav>
                                      </p:tavLst>
                                    </p:anim>
                                    <p:anim calcmode="lin" valueType="num">
                                      <p:cBhvr>
                                        <p:cTn id="84" dur="1000" fill="hold"/>
                                        <p:tgtEl>
                                          <p:spTgt spid="97"/>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98"/>
                                        </p:tgtEl>
                                        <p:attrNameLst>
                                          <p:attrName>style.visibility</p:attrName>
                                        </p:attrNameLst>
                                      </p:cBhvr>
                                      <p:to>
                                        <p:strVal val="visible"/>
                                      </p:to>
                                    </p:set>
                                    <p:animEffect transition="in" filter="fade">
                                      <p:cBhvr>
                                        <p:cTn id="87" dur="1000"/>
                                        <p:tgtEl>
                                          <p:spTgt spid="98"/>
                                        </p:tgtEl>
                                      </p:cBhvr>
                                    </p:animEffect>
                                    <p:anim calcmode="lin" valueType="num">
                                      <p:cBhvr>
                                        <p:cTn id="88" dur="1000" fill="hold"/>
                                        <p:tgtEl>
                                          <p:spTgt spid="98"/>
                                        </p:tgtEl>
                                        <p:attrNameLst>
                                          <p:attrName>ppt_x</p:attrName>
                                        </p:attrNameLst>
                                      </p:cBhvr>
                                      <p:tavLst>
                                        <p:tav tm="0">
                                          <p:val>
                                            <p:strVal val="#ppt_x"/>
                                          </p:val>
                                        </p:tav>
                                        <p:tav tm="100000">
                                          <p:val>
                                            <p:strVal val="#ppt_x"/>
                                          </p:val>
                                        </p:tav>
                                      </p:tavLst>
                                    </p:anim>
                                    <p:anim calcmode="lin" valueType="num">
                                      <p:cBhvr>
                                        <p:cTn id="89" dur="1000" fill="hold"/>
                                        <p:tgtEl>
                                          <p:spTgt spid="98"/>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99"/>
                                        </p:tgtEl>
                                        <p:attrNameLst>
                                          <p:attrName>style.visibility</p:attrName>
                                        </p:attrNameLst>
                                      </p:cBhvr>
                                      <p:to>
                                        <p:strVal val="visible"/>
                                      </p:to>
                                    </p:set>
                                    <p:animEffect transition="in" filter="fade">
                                      <p:cBhvr>
                                        <p:cTn id="92" dur="1000"/>
                                        <p:tgtEl>
                                          <p:spTgt spid="99"/>
                                        </p:tgtEl>
                                      </p:cBhvr>
                                    </p:animEffect>
                                    <p:anim calcmode="lin" valueType="num">
                                      <p:cBhvr>
                                        <p:cTn id="93" dur="1000" fill="hold"/>
                                        <p:tgtEl>
                                          <p:spTgt spid="99"/>
                                        </p:tgtEl>
                                        <p:attrNameLst>
                                          <p:attrName>ppt_x</p:attrName>
                                        </p:attrNameLst>
                                      </p:cBhvr>
                                      <p:tavLst>
                                        <p:tav tm="0">
                                          <p:val>
                                            <p:strVal val="#ppt_x"/>
                                          </p:val>
                                        </p:tav>
                                        <p:tav tm="100000">
                                          <p:val>
                                            <p:strVal val="#ppt_x"/>
                                          </p:val>
                                        </p:tav>
                                      </p:tavLst>
                                    </p:anim>
                                    <p:anim calcmode="lin" valueType="num">
                                      <p:cBhvr>
                                        <p:cTn id="94" dur="1000" fill="hold"/>
                                        <p:tgtEl>
                                          <p:spTgt spid="99"/>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100"/>
                                        </p:tgtEl>
                                        <p:attrNameLst>
                                          <p:attrName>style.visibility</p:attrName>
                                        </p:attrNameLst>
                                      </p:cBhvr>
                                      <p:to>
                                        <p:strVal val="visible"/>
                                      </p:to>
                                    </p:set>
                                    <p:animEffect transition="in" filter="fade">
                                      <p:cBhvr>
                                        <p:cTn id="97" dur="1000"/>
                                        <p:tgtEl>
                                          <p:spTgt spid="100"/>
                                        </p:tgtEl>
                                      </p:cBhvr>
                                    </p:animEffect>
                                    <p:anim calcmode="lin" valueType="num">
                                      <p:cBhvr>
                                        <p:cTn id="98" dur="1000" fill="hold"/>
                                        <p:tgtEl>
                                          <p:spTgt spid="100"/>
                                        </p:tgtEl>
                                        <p:attrNameLst>
                                          <p:attrName>ppt_x</p:attrName>
                                        </p:attrNameLst>
                                      </p:cBhvr>
                                      <p:tavLst>
                                        <p:tav tm="0">
                                          <p:val>
                                            <p:strVal val="#ppt_x"/>
                                          </p:val>
                                        </p:tav>
                                        <p:tav tm="100000">
                                          <p:val>
                                            <p:strVal val="#ppt_x"/>
                                          </p:val>
                                        </p:tav>
                                      </p:tavLst>
                                    </p:anim>
                                    <p:anim calcmode="lin" valueType="num">
                                      <p:cBhvr>
                                        <p:cTn id="99" dur="1000" fill="hold"/>
                                        <p:tgtEl>
                                          <p:spTgt spid="100"/>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101"/>
                                        </p:tgtEl>
                                        <p:attrNameLst>
                                          <p:attrName>style.visibility</p:attrName>
                                        </p:attrNameLst>
                                      </p:cBhvr>
                                      <p:to>
                                        <p:strVal val="visible"/>
                                      </p:to>
                                    </p:set>
                                    <p:animEffect transition="in" filter="fade">
                                      <p:cBhvr>
                                        <p:cTn id="102" dur="1000"/>
                                        <p:tgtEl>
                                          <p:spTgt spid="101"/>
                                        </p:tgtEl>
                                      </p:cBhvr>
                                    </p:animEffect>
                                    <p:anim calcmode="lin" valueType="num">
                                      <p:cBhvr>
                                        <p:cTn id="103" dur="1000" fill="hold"/>
                                        <p:tgtEl>
                                          <p:spTgt spid="101"/>
                                        </p:tgtEl>
                                        <p:attrNameLst>
                                          <p:attrName>ppt_x</p:attrName>
                                        </p:attrNameLst>
                                      </p:cBhvr>
                                      <p:tavLst>
                                        <p:tav tm="0">
                                          <p:val>
                                            <p:strVal val="#ppt_x"/>
                                          </p:val>
                                        </p:tav>
                                        <p:tav tm="100000">
                                          <p:val>
                                            <p:strVal val="#ppt_x"/>
                                          </p:val>
                                        </p:tav>
                                      </p:tavLst>
                                    </p:anim>
                                    <p:anim calcmode="lin" valueType="num">
                                      <p:cBhvr>
                                        <p:cTn id="104" dur="1000" fill="hold"/>
                                        <p:tgtEl>
                                          <p:spTgt spid="101"/>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53" presetClass="exit" presetSubtype="32" fill="hold" nodeType="clickEffect">
                                  <p:stCondLst>
                                    <p:cond delay="2000"/>
                                  </p:stCondLst>
                                  <p:childTnLst>
                                    <p:anim calcmode="lin" valueType="num">
                                      <p:cBhvr>
                                        <p:cTn id="108" dur="1000"/>
                                        <p:tgtEl>
                                          <p:spTgt spid="76"/>
                                        </p:tgtEl>
                                        <p:attrNameLst>
                                          <p:attrName>ppt_w</p:attrName>
                                        </p:attrNameLst>
                                      </p:cBhvr>
                                      <p:tavLst>
                                        <p:tav tm="0">
                                          <p:val>
                                            <p:strVal val="ppt_w"/>
                                          </p:val>
                                        </p:tav>
                                        <p:tav tm="100000">
                                          <p:val>
                                            <p:fltVal val="0"/>
                                          </p:val>
                                        </p:tav>
                                      </p:tavLst>
                                    </p:anim>
                                    <p:anim calcmode="lin" valueType="num">
                                      <p:cBhvr>
                                        <p:cTn id="109" dur="1000"/>
                                        <p:tgtEl>
                                          <p:spTgt spid="76"/>
                                        </p:tgtEl>
                                        <p:attrNameLst>
                                          <p:attrName>ppt_h</p:attrName>
                                        </p:attrNameLst>
                                      </p:cBhvr>
                                      <p:tavLst>
                                        <p:tav tm="0">
                                          <p:val>
                                            <p:strVal val="ppt_h"/>
                                          </p:val>
                                        </p:tav>
                                        <p:tav tm="100000">
                                          <p:val>
                                            <p:fltVal val="0"/>
                                          </p:val>
                                        </p:tav>
                                      </p:tavLst>
                                    </p:anim>
                                    <p:animEffect transition="out" filter="fade">
                                      <p:cBhvr>
                                        <p:cTn id="110" dur="1000"/>
                                        <p:tgtEl>
                                          <p:spTgt spid="76"/>
                                        </p:tgtEl>
                                      </p:cBhvr>
                                    </p:animEffect>
                                    <p:set>
                                      <p:cBhvr>
                                        <p:cTn id="111" dur="1" fill="hold">
                                          <p:stCondLst>
                                            <p:cond delay="999"/>
                                          </p:stCondLst>
                                        </p:cTn>
                                        <p:tgtEl>
                                          <p:spTgt spid="76"/>
                                        </p:tgtEl>
                                        <p:attrNameLst>
                                          <p:attrName>style.visibility</p:attrName>
                                        </p:attrNameLst>
                                      </p:cBhvr>
                                      <p:to>
                                        <p:strVal val="hidden"/>
                                      </p:to>
                                    </p:set>
                                  </p:childTnLst>
                                </p:cTn>
                              </p:par>
                              <p:par>
                                <p:cTn id="112" presetID="53" presetClass="exit" presetSubtype="32" fill="hold" nodeType="withEffect">
                                  <p:stCondLst>
                                    <p:cond delay="2000"/>
                                  </p:stCondLst>
                                  <p:childTnLst>
                                    <p:anim calcmode="lin" valueType="num">
                                      <p:cBhvr>
                                        <p:cTn id="113" dur="1000"/>
                                        <p:tgtEl>
                                          <p:spTgt spid="77"/>
                                        </p:tgtEl>
                                        <p:attrNameLst>
                                          <p:attrName>ppt_w</p:attrName>
                                        </p:attrNameLst>
                                      </p:cBhvr>
                                      <p:tavLst>
                                        <p:tav tm="0">
                                          <p:val>
                                            <p:strVal val="ppt_w"/>
                                          </p:val>
                                        </p:tav>
                                        <p:tav tm="100000">
                                          <p:val>
                                            <p:fltVal val="0"/>
                                          </p:val>
                                        </p:tav>
                                      </p:tavLst>
                                    </p:anim>
                                    <p:anim calcmode="lin" valueType="num">
                                      <p:cBhvr>
                                        <p:cTn id="114" dur="1000"/>
                                        <p:tgtEl>
                                          <p:spTgt spid="77"/>
                                        </p:tgtEl>
                                        <p:attrNameLst>
                                          <p:attrName>ppt_h</p:attrName>
                                        </p:attrNameLst>
                                      </p:cBhvr>
                                      <p:tavLst>
                                        <p:tav tm="0">
                                          <p:val>
                                            <p:strVal val="ppt_h"/>
                                          </p:val>
                                        </p:tav>
                                        <p:tav tm="100000">
                                          <p:val>
                                            <p:fltVal val="0"/>
                                          </p:val>
                                        </p:tav>
                                      </p:tavLst>
                                    </p:anim>
                                    <p:animEffect transition="out" filter="fade">
                                      <p:cBhvr>
                                        <p:cTn id="115" dur="1000"/>
                                        <p:tgtEl>
                                          <p:spTgt spid="77"/>
                                        </p:tgtEl>
                                      </p:cBhvr>
                                    </p:animEffect>
                                    <p:set>
                                      <p:cBhvr>
                                        <p:cTn id="116" dur="1" fill="hold">
                                          <p:stCondLst>
                                            <p:cond delay="999"/>
                                          </p:stCondLst>
                                        </p:cTn>
                                        <p:tgtEl>
                                          <p:spTgt spid="77"/>
                                        </p:tgtEl>
                                        <p:attrNameLst>
                                          <p:attrName>style.visibility</p:attrName>
                                        </p:attrNameLst>
                                      </p:cBhvr>
                                      <p:to>
                                        <p:strVal val="hidden"/>
                                      </p:to>
                                    </p:set>
                                  </p:childTnLst>
                                </p:cTn>
                              </p:par>
                              <p:par>
                                <p:cTn id="117" presetID="53" presetClass="exit" presetSubtype="32" fill="hold" nodeType="withEffect">
                                  <p:stCondLst>
                                    <p:cond delay="2000"/>
                                  </p:stCondLst>
                                  <p:childTnLst>
                                    <p:anim calcmode="lin" valueType="num">
                                      <p:cBhvr>
                                        <p:cTn id="118" dur="1000"/>
                                        <p:tgtEl>
                                          <p:spTgt spid="78"/>
                                        </p:tgtEl>
                                        <p:attrNameLst>
                                          <p:attrName>ppt_w</p:attrName>
                                        </p:attrNameLst>
                                      </p:cBhvr>
                                      <p:tavLst>
                                        <p:tav tm="0">
                                          <p:val>
                                            <p:strVal val="ppt_w"/>
                                          </p:val>
                                        </p:tav>
                                        <p:tav tm="100000">
                                          <p:val>
                                            <p:fltVal val="0"/>
                                          </p:val>
                                        </p:tav>
                                      </p:tavLst>
                                    </p:anim>
                                    <p:anim calcmode="lin" valueType="num">
                                      <p:cBhvr>
                                        <p:cTn id="119" dur="1000"/>
                                        <p:tgtEl>
                                          <p:spTgt spid="78"/>
                                        </p:tgtEl>
                                        <p:attrNameLst>
                                          <p:attrName>ppt_h</p:attrName>
                                        </p:attrNameLst>
                                      </p:cBhvr>
                                      <p:tavLst>
                                        <p:tav tm="0">
                                          <p:val>
                                            <p:strVal val="ppt_h"/>
                                          </p:val>
                                        </p:tav>
                                        <p:tav tm="100000">
                                          <p:val>
                                            <p:fltVal val="0"/>
                                          </p:val>
                                        </p:tav>
                                      </p:tavLst>
                                    </p:anim>
                                    <p:animEffect transition="out" filter="fade">
                                      <p:cBhvr>
                                        <p:cTn id="120" dur="1000"/>
                                        <p:tgtEl>
                                          <p:spTgt spid="78"/>
                                        </p:tgtEl>
                                      </p:cBhvr>
                                    </p:animEffect>
                                    <p:set>
                                      <p:cBhvr>
                                        <p:cTn id="121" dur="1" fill="hold">
                                          <p:stCondLst>
                                            <p:cond delay="999"/>
                                          </p:stCondLst>
                                        </p:cTn>
                                        <p:tgtEl>
                                          <p:spTgt spid="78"/>
                                        </p:tgtEl>
                                        <p:attrNameLst>
                                          <p:attrName>style.visibility</p:attrName>
                                        </p:attrNameLst>
                                      </p:cBhvr>
                                      <p:to>
                                        <p:strVal val="hidden"/>
                                      </p:to>
                                    </p:set>
                                  </p:childTnLst>
                                </p:cTn>
                              </p:par>
                              <p:par>
                                <p:cTn id="122" presetID="53" presetClass="exit" presetSubtype="32" fill="hold" nodeType="withEffect">
                                  <p:stCondLst>
                                    <p:cond delay="2000"/>
                                  </p:stCondLst>
                                  <p:childTnLst>
                                    <p:anim calcmode="lin" valueType="num">
                                      <p:cBhvr>
                                        <p:cTn id="123" dur="1000"/>
                                        <p:tgtEl>
                                          <p:spTgt spid="3"/>
                                        </p:tgtEl>
                                        <p:attrNameLst>
                                          <p:attrName>ppt_w</p:attrName>
                                        </p:attrNameLst>
                                      </p:cBhvr>
                                      <p:tavLst>
                                        <p:tav tm="0">
                                          <p:val>
                                            <p:strVal val="ppt_w"/>
                                          </p:val>
                                        </p:tav>
                                        <p:tav tm="100000">
                                          <p:val>
                                            <p:fltVal val="0"/>
                                          </p:val>
                                        </p:tav>
                                      </p:tavLst>
                                    </p:anim>
                                    <p:anim calcmode="lin" valueType="num">
                                      <p:cBhvr>
                                        <p:cTn id="124" dur="1000"/>
                                        <p:tgtEl>
                                          <p:spTgt spid="3"/>
                                        </p:tgtEl>
                                        <p:attrNameLst>
                                          <p:attrName>ppt_h</p:attrName>
                                        </p:attrNameLst>
                                      </p:cBhvr>
                                      <p:tavLst>
                                        <p:tav tm="0">
                                          <p:val>
                                            <p:strVal val="ppt_h"/>
                                          </p:val>
                                        </p:tav>
                                        <p:tav tm="100000">
                                          <p:val>
                                            <p:fltVal val="0"/>
                                          </p:val>
                                        </p:tav>
                                      </p:tavLst>
                                    </p:anim>
                                    <p:animEffect transition="out" filter="fade">
                                      <p:cBhvr>
                                        <p:cTn id="125" dur="1000"/>
                                        <p:tgtEl>
                                          <p:spTgt spid="3"/>
                                        </p:tgtEl>
                                      </p:cBhvr>
                                    </p:animEffect>
                                    <p:set>
                                      <p:cBhvr>
                                        <p:cTn id="126" dur="1" fill="hold">
                                          <p:stCondLst>
                                            <p:cond delay="999"/>
                                          </p:stCondLst>
                                        </p:cTn>
                                        <p:tgtEl>
                                          <p:spTgt spid="3"/>
                                        </p:tgtEl>
                                        <p:attrNameLst>
                                          <p:attrName>style.visibility</p:attrName>
                                        </p:attrNameLst>
                                      </p:cBhvr>
                                      <p:to>
                                        <p:strVal val="hidden"/>
                                      </p:to>
                                    </p:set>
                                  </p:childTnLst>
                                </p:cTn>
                              </p:par>
                              <p:par>
                                <p:cTn id="127" presetID="53" presetClass="exit" presetSubtype="32" fill="hold" nodeType="withEffect">
                                  <p:stCondLst>
                                    <p:cond delay="2000"/>
                                  </p:stCondLst>
                                  <p:childTnLst>
                                    <p:anim calcmode="lin" valueType="num">
                                      <p:cBhvr>
                                        <p:cTn id="128" dur="1000"/>
                                        <p:tgtEl>
                                          <p:spTgt spid="59"/>
                                        </p:tgtEl>
                                        <p:attrNameLst>
                                          <p:attrName>ppt_w</p:attrName>
                                        </p:attrNameLst>
                                      </p:cBhvr>
                                      <p:tavLst>
                                        <p:tav tm="0">
                                          <p:val>
                                            <p:strVal val="ppt_w"/>
                                          </p:val>
                                        </p:tav>
                                        <p:tav tm="100000">
                                          <p:val>
                                            <p:fltVal val="0"/>
                                          </p:val>
                                        </p:tav>
                                      </p:tavLst>
                                    </p:anim>
                                    <p:anim calcmode="lin" valueType="num">
                                      <p:cBhvr>
                                        <p:cTn id="129" dur="1000"/>
                                        <p:tgtEl>
                                          <p:spTgt spid="59"/>
                                        </p:tgtEl>
                                        <p:attrNameLst>
                                          <p:attrName>ppt_h</p:attrName>
                                        </p:attrNameLst>
                                      </p:cBhvr>
                                      <p:tavLst>
                                        <p:tav tm="0">
                                          <p:val>
                                            <p:strVal val="ppt_h"/>
                                          </p:val>
                                        </p:tav>
                                        <p:tav tm="100000">
                                          <p:val>
                                            <p:fltVal val="0"/>
                                          </p:val>
                                        </p:tav>
                                      </p:tavLst>
                                    </p:anim>
                                    <p:animEffect transition="out" filter="fade">
                                      <p:cBhvr>
                                        <p:cTn id="130" dur="1000"/>
                                        <p:tgtEl>
                                          <p:spTgt spid="59"/>
                                        </p:tgtEl>
                                      </p:cBhvr>
                                    </p:animEffect>
                                    <p:set>
                                      <p:cBhvr>
                                        <p:cTn id="131" dur="1" fill="hold">
                                          <p:stCondLst>
                                            <p:cond delay="999"/>
                                          </p:stCondLst>
                                        </p:cTn>
                                        <p:tgtEl>
                                          <p:spTgt spid="59"/>
                                        </p:tgtEl>
                                        <p:attrNameLst>
                                          <p:attrName>style.visibility</p:attrName>
                                        </p:attrNameLst>
                                      </p:cBhvr>
                                      <p:to>
                                        <p:strVal val="hidden"/>
                                      </p:to>
                                    </p:set>
                                  </p:childTnLst>
                                </p:cTn>
                              </p:par>
                              <p:par>
                                <p:cTn id="132" presetID="53" presetClass="exit" presetSubtype="32" fill="hold" grpId="1" nodeType="withEffect">
                                  <p:stCondLst>
                                    <p:cond delay="2000"/>
                                  </p:stCondLst>
                                  <p:childTnLst>
                                    <p:anim calcmode="lin" valueType="num">
                                      <p:cBhvr>
                                        <p:cTn id="133" dur="1000"/>
                                        <p:tgtEl>
                                          <p:spTgt spid="86"/>
                                        </p:tgtEl>
                                        <p:attrNameLst>
                                          <p:attrName>ppt_w</p:attrName>
                                        </p:attrNameLst>
                                      </p:cBhvr>
                                      <p:tavLst>
                                        <p:tav tm="0">
                                          <p:val>
                                            <p:strVal val="ppt_w"/>
                                          </p:val>
                                        </p:tav>
                                        <p:tav tm="100000">
                                          <p:val>
                                            <p:fltVal val="0"/>
                                          </p:val>
                                        </p:tav>
                                      </p:tavLst>
                                    </p:anim>
                                    <p:anim calcmode="lin" valueType="num">
                                      <p:cBhvr>
                                        <p:cTn id="134" dur="1000"/>
                                        <p:tgtEl>
                                          <p:spTgt spid="86"/>
                                        </p:tgtEl>
                                        <p:attrNameLst>
                                          <p:attrName>ppt_h</p:attrName>
                                        </p:attrNameLst>
                                      </p:cBhvr>
                                      <p:tavLst>
                                        <p:tav tm="0">
                                          <p:val>
                                            <p:strVal val="ppt_h"/>
                                          </p:val>
                                        </p:tav>
                                        <p:tav tm="100000">
                                          <p:val>
                                            <p:fltVal val="0"/>
                                          </p:val>
                                        </p:tav>
                                      </p:tavLst>
                                    </p:anim>
                                    <p:animEffect transition="out" filter="fade">
                                      <p:cBhvr>
                                        <p:cTn id="135" dur="1000"/>
                                        <p:tgtEl>
                                          <p:spTgt spid="86"/>
                                        </p:tgtEl>
                                      </p:cBhvr>
                                    </p:animEffect>
                                    <p:set>
                                      <p:cBhvr>
                                        <p:cTn id="136" dur="1" fill="hold">
                                          <p:stCondLst>
                                            <p:cond delay="999"/>
                                          </p:stCondLst>
                                        </p:cTn>
                                        <p:tgtEl>
                                          <p:spTgt spid="86"/>
                                        </p:tgtEl>
                                        <p:attrNameLst>
                                          <p:attrName>style.visibility</p:attrName>
                                        </p:attrNameLst>
                                      </p:cBhvr>
                                      <p:to>
                                        <p:strVal val="hidden"/>
                                      </p:to>
                                    </p:set>
                                  </p:childTnLst>
                                </p:cTn>
                              </p:par>
                              <p:par>
                                <p:cTn id="137" presetID="53" presetClass="exit" presetSubtype="32" fill="hold" grpId="1" nodeType="withEffect">
                                  <p:stCondLst>
                                    <p:cond delay="2000"/>
                                  </p:stCondLst>
                                  <p:childTnLst>
                                    <p:anim calcmode="lin" valueType="num">
                                      <p:cBhvr>
                                        <p:cTn id="138" dur="1000"/>
                                        <p:tgtEl>
                                          <p:spTgt spid="87"/>
                                        </p:tgtEl>
                                        <p:attrNameLst>
                                          <p:attrName>ppt_w</p:attrName>
                                        </p:attrNameLst>
                                      </p:cBhvr>
                                      <p:tavLst>
                                        <p:tav tm="0">
                                          <p:val>
                                            <p:strVal val="ppt_w"/>
                                          </p:val>
                                        </p:tav>
                                        <p:tav tm="100000">
                                          <p:val>
                                            <p:fltVal val="0"/>
                                          </p:val>
                                        </p:tav>
                                      </p:tavLst>
                                    </p:anim>
                                    <p:anim calcmode="lin" valueType="num">
                                      <p:cBhvr>
                                        <p:cTn id="139" dur="1000"/>
                                        <p:tgtEl>
                                          <p:spTgt spid="87"/>
                                        </p:tgtEl>
                                        <p:attrNameLst>
                                          <p:attrName>ppt_h</p:attrName>
                                        </p:attrNameLst>
                                      </p:cBhvr>
                                      <p:tavLst>
                                        <p:tav tm="0">
                                          <p:val>
                                            <p:strVal val="ppt_h"/>
                                          </p:val>
                                        </p:tav>
                                        <p:tav tm="100000">
                                          <p:val>
                                            <p:fltVal val="0"/>
                                          </p:val>
                                        </p:tav>
                                      </p:tavLst>
                                    </p:anim>
                                    <p:animEffect transition="out" filter="fade">
                                      <p:cBhvr>
                                        <p:cTn id="140" dur="1000"/>
                                        <p:tgtEl>
                                          <p:spTgt spid="87"/>
                                        </p:tgtEl>
                                      </p:cBhvr>
                                    </p:animEffect>
                                    <p:set>
                                      <p:cBhvr>
                                        <p:cTn id="141" dur="1" fill="hold">
                                          <p:stCondLst>
                                            <p:cond delay="999"/>
                                          </p:stCondLst>
                                        </p:cTn>
                                        <p:tgtEl>
                                          <p:spTgt spid="87"/>
                                        </p:tgtEl>
                                        <p:attrNameLst>
                                          <p:attrName>style.visibility</p:attrName>
                                        </p:attrNameLst>
                                      </p:cBhvr>
                                      <p:to>
                                        <p:strVal val="hidden"/>
                                      </p:to>
                                    </p:set>
                                  </p:childTnLst>
                                </p:cTn>
                              </p:par>
                              <p:par>
                                <p:cTn id="142" presetID="53" presetClass="exit" presetSubtype="32" fill="hold" grpId="1" nodeType="withEffect">
                                  <p:stCondLst>
                                    <p:cond delay="2000"/>
                                  </p:stCondLst>
                                  <p:childTnLst>
                                    <p:anim calcmode="lin" valueType="num">
                                      <p:cBhvr>
                                        <p:cTn id="143" dur="1000"/>
                                        <p:tgtEl>
                                          <p:spTgt spid="88"/>
                                        </p:tgtEl>
                                        <p:attrNameLst>
                                          <p:attrName>ppt_w</p:attrName>
                                        </p:attrNameLst>
                                      </p:cBhvr>
                                      <p:tavLst>
                                        <p:tav tm="0">
                                          <p:val>
                                            <p:strVal val="ppt_w"/>
                                          </p:val>
                                        </p:tav>
                                        <p:tav tm="100000">
                                          <p:val>
                                            <p:fltVal val="0"/>
                                          </p:val>
                                        </p:tav>
                                      </p:tavLst>
                                    </p:anim>
                                    <p:anim calcmode="lin" valueType="num">
                                      <p:cBhvr>
                                        <p:cTn id="144" dur="1000"/>
                                        <p:tgtEl>
                                          <p:spTgt spid="88"/>
                                        </p:tgtEl>
                                        <p:attrNameLst>
                                          <p:attrName>ppt_h</p:attrName>
                                        </p:attrNameLst>
                                      </p:cBhvr>
                                      <p:tavLst>
                                        <p:tav tm="0">
                                          <p:val>
                                            <p:strVal val="ppt_h"/>
                                          </p:val>
                                        </p:tav>
                                        <p:tav tm="100000">
                                          <p:val>
                                            <p:fltVal val="0"/>
                                          </p:val>
                                        </p:tav>
                                      </p:tavLst>
                                    </p:anim>
                                    <p:animEffect transition="out" filter="fade">
                                      <p:cBhvr>
                                        <p:cTn id="145" dur="1000"/>
                                        <p:tgtEl>
                                          <p:spTgt spid="88"/>
                                        </p:tgtEl>
                                      </p:cBhvr>
                                    </p:animEffect>
                                    <p:set>
                                      <p:cBhvr>
                                        <p:cTn id="146" dur="1" fill="hold">
                                          <p:stCondLst>
                                            <p:cond delay="999"/>
                                          </p:stCondLst>
                                        </p:cTn>
                                        <p:tgtEl>
                                          <p:spTgt spid="88"/>
                                        </p:tgtEl>
                                        <p:attrNameLst>
                                          <p:attrName>style.visibility</p:attrName>
                                        </p:attrNameLst>
                                      </p:cBhvr>
                                      <p:to>
                                        <p:strVal val="hidden"/>
                                      </p:to>
                                    </p:set>
                                  </p:childTnLst>
                                </p:cTn>
                              </p:par>
                              <p:par>
                                <p:cTn id="147" presetID="53" presetClass="exit" presetSubtype="32" fill="hold" grpId="1" nodeType="withEffect">
                                  <p:stCondLst>
                                    <p:cond delay="2000"/>
                                  </p:stCondLst>
                                  <p:childTnLst>
                                    <p:anim calcmode="lin" valueType="num">
                                      <p:cBhvr>
                                        <p:cTn id="148" dur="1000"/>
                                        <p:tgtEl>
                                          <p:spTgt spid="93"/>
                                        </p:tgtEl>
                                        <p:attrNameLst>
                                          <p:attrName>ppt_w</p:attrName>
                                        </p:attrNameLst>
                                      </p:cBhvr>
                                      <p:tavLst>
                                        <p:tav tm="0">
                                          <p:val>
                                            <p:strVal val="ppt_w"/>
                                          </p:val>
                                        </p:tav>
                                        <p:tav tm="100000">
                                          <p:val>
                                            <p:fltVal val="0"/>
                                          </p:val>
                                        </p:tav>
                                      </p:tavLst>
                                    </p:anim>
                                    <p:anim calcmode="lin" valueType="num">
                                      <p:cBhvr>
                                        <p:cTn id="149" dur="1000"/>
                                        <p:tgtEl>
                                          <p:spTgt spid="93"/>
                                        </p:tgtEl>
                                        <p:attrNameLst>
                                          <p:attrName>ppt_h</p:attrName>
                                        </p:attrNameLst>
                                      </p:cBhvr>
                                      <p:tavLst>
                                        <p:tav tm="0">
                                          <p:val>
                                            <p:strVal val="ppt_h"/>
                                          </p:val>
                                        </p:tav>
                                        <p:tav tm="100000">
                                          <p:val>
                                            <p:fltVal val="0"/>
                                          </p:val>
                                        </p:tav>
                                      </p:tavLst>
                                    </p:anim>
                                    <p:animEffect transition="out" filter="fade">
                                      <p:cBhvr>
                                        <p:cTn id="150" dur="1000"/>
                                        <p:tgtEl>
                                          <p:spTgt spid="93"/>
                                        </p:tgtEl>
                                      </p:cBhvr>
                                    </p:animEffect>
                                    <p:set>
                                      <p:cBhvr>
                                        <p:cTn id="151" dur="1" fill="hold">
                                          <p:stCondLst>
                                            <p:cond delay="999"/>
                                          </p:stCondLst>
                                        </p:cTn>
                                        <p:tgtEl>
                                          <p:spTgt spid="93"/>
                                        </p:tgtEl>
                                        <p:attrNameLst>
                                          <p:attrName>style.visibility</p:attrName>
                                        </p:attrNameLst>
                                      </p:cBhvr>
                                      <p:to>
                                        <p:strVal val="hidden"/>
                                      </p:to>
                                    </p:set>
                                  </p:childTnLst>
                                </p:cTn>
                              </p:par>
                              <p:par>
                                <p:cTn id="152" presetID="53" presetClass="exit" presetSubtype="32" fill="hold" grpId="1" nodeType="withEffect">
                                  <p:stCondLst>
                                    <p:cond delay="2000"/>
                                  </p:stCondLst>
                                  <p:childTnLst>
                                    <p:anim calcmode="lin" valueType="num">
                                      <p:cBhvr>
                                        <p:cTn id="153" dur="1000"/>
                                        <p:tgtEl>
                                          <p:spTgt spid="89"/>
                                        </p:tgtEl>
                                        <p:attrNameLst>
                                          <p:attrName>ppt_w</p:attrName>
                                        </p:attrNameLst>
                                      </p:cBhvr>
                                      <p:tavLst>
                                        <p:tav tm="0">
                                          <p:val>
                                            <p:strVal val="ppt_w"/>
                                          </p:val>
                                        </p:tav>
                                        <p:tav tm="100000">
                                          <p:val>
                                            <p:fltVal val="0"/>
                                          </p:val>
                                        </p:tav>
                                      </p:tavLst>
                                    </p:anim>
                                    <p:anim calcmode="lin" valueType="num">
                                      <p:cBhvr>
                                        <p:cTn id="154" dur="1000"/>
                                        <p:tgtEl>
                                          <p:spTgt spid="89"/>
                                        </p:tgtEl>
                                        <p:attrNameLst>
                                          <p:attrName>ppt_h</p:attrName>
                                        </p:attrNameLst>
                                      </p:cBhvr>
                                      <p:tavLst>
                                        <p:tav tm="0">
                                          <p:val>
                                            <p:strVal val="ppt_h"/>
                                          </p:val>
                                        </p:tav>
                                        <p:tav tm="100000">
                                          <p:val>
                                            <p:fltVal val="0"/>
                                          </p:val>
                                        </p:tav>
                                      </p:tavLst>
                                    </p:anim>
                                    <p:animEffect transition="out" filter="fade">
                                      <p:cBhvr>
                                        <p:cTn id="155" dur="1000"/>
                                        <p:tgtEl>
                                          <p:spTgt spid="89"/>
                                        </p:tgtEl>
                                      </p:cBhvr>
                                    </p:animEffect>
                                    <p:set>
                                      <p:cBhvr>
                                        <p:cTn id="156" dur="1" fill="hold">
                                          <p:stCondLst>
                                            <p:cond delay="999"/>
                                          </p:stCondLst>
                                        </p:cTn>
                                        <p:tgtEl>
                                          <p:spTgt spid="89"/>
                                        </p:tgtEl>
                                        <p:attrNameLst>
                                          <p:attrName>style.visibility</p:attrName>
                                        </p:attrNameLst>
                                      </p:cBhvr>
                                      <p:to>
                                        <p:strVal val="hidden"/>
                                      </p:to>
                                    </p:set>
                                  </p:childTnLst>
                                </p:cTn>
                              </p:par>
                              <p:par>
                                <p:cTn id="157" presetID="53" presetClass="exit" presetSubtype="32" fill="hold" grpId="1" nodeType="withEffect">
                                  <p:stCondLst>
                                    <p:cond delay="2000"/>
                                  </p:stCondLst>
                                  <p:childTnLst>
                                    <p:anim calcmode="lin" valueType="num">
                                      <p:cBhvr>
                                        <p:cTn id="158" dur="1000"/>
                                        <p:tgtEl>
                                          <p:spTgt spid="90"/>
                                        </p:tgtEl>
                                        <p:attrNameLst>
                                          <p:attrName>ppt_w</p:attrName>
                                        </p:attrNameLst>
                                      </p:cBhvr>
                                      <p:tavLst>
                                        <p:tav tm="0">
                                          <p:val>
                                            <p:strVal val="ppt_w"/>
                                          </p:val>
                                        </p:tav>
                                        <p:tav tm="100000">
                                          <p:val>
                                            <p:fltVal val="0"/>
                                          </p:val>
                                        </p:tav>
                                      </p:tavLst>
                                    </p:anim>
                                    <p:anim calcmode="lin" valueType="num">
                                      <p:cBhvr>
                                        <p:cTn id="159" dur="1000"/>
                                        <p:tgtEl>
                                          <p:spTgt spid="90"/>
                                        </p:tgtEl>
                                        <p:attrNameLst>
                                          <p:attrName>ppt_h</p:attrName>
                                        </p:attrNameLst>
                                      </p:cBhvr>
                                      <p:tavLst>
                                        <p:tav tm="0">
                                          <p:val>
                                            <p:strVal val="ppt_h"/>
                                          </p:val>
                                        </p:tav>
                                        <p:tav tm="100000">
                                          <p:val>
                                            <p:fltVal val="0"/>
                                          </p:val>
                                        </p:tav>
                                      </p:tavLst>
                                    </p:anim>
                                    <p:animEffect transition="out" filter="fade">
                                      <p:cBhvr>
                                        <p:cTn id="160" dur="1000"/>
                                        <p:tgtEl>
                                          <p:spTgt spid="90"/>
                                        </p:tgtEl>
                                      </p:cBhvr>
                                    </p:animEffect>
                                    <p:set>
                                      <p:cBhvr>
                                        <p:cTn id="161" dur="1" fill="hold">
                                          <p:stCondLst>
                                            <p:cond delay="999"/>
                                          </p:stCondLst>
                                        </p:cTn>
                                        <p:tgtEl>
                                          <p:spTgt spid="90"/>
                                        </p:tgtEl>
                                        <p:attrNameLst>
                                          <p:attrName>style.visibility</p:attrName>
                                        </p:attrNameLst>
                                      </p:cBhvr>
                                      <p:to>
                                        <p:strVal val="hidden"/>
                                      </p:to>
                                    </p:set>
                                  </p:childTnLst>
                                </p:cTn>
                              </p:par>
                              <p:par>
                                <p:cTn id="162" presetID="53" presetClass="exit" presetSubtype="32" fill="hold" grpId="1" nodeType="withEffect">
                                  <p:stCondLst>
                                    <p:cond delay="2000"/>
                                  </p:stCondLst>
                                  <p:childTnLst>
                                    <p:anim calcmode="lin" valueType="num">
                                      <p:cBhvr>
                                        <p:cTn id="163" dur="1000"/>
                                        <p:tgtEl>
                                          <p:spTgt spid="94"/>
                                        </p:tgtEl>
                                        <p:attrNameLst>
                                          <p:attrName>ppt_w</p:attrName>
                                        </p:attrNameLst>
                                      </p:cBhvr>
                                      <p:tavLst>
                                        <p:tav tm="0">
                                          <p:val>
                                            <p:strVal val="ppt_w"/>
                                          </p:val>
                                        </p:tav>
                                        <p:tav tm="100000">
                                          <p:val>
                                            <p:fltVal val="0"/>
                                          </p:val>
                                        </p:tav>
                                      </p:tavLst>
                                    </p:anim>
                                    <p:anim calcmode="lin" valueType="num">
                                      <p:cBhvr>
                                        <p:cTn id="164" dur="1000"/>
                                        <p:tgtEl>
                                          <p:spTgt spid="94"/>
                                        </p:tgtEl>
                                        <p:attrNameLst>
                                          <p:attrName>ppt_h</p:attrName>
                                        </p:attrNameLst>
                                      </p:cBhvr>
                                      <p:tavLst>
                                        <p:tav tm="0">
                                          <p:val>
                                            <p:strVal val="ppt_h"/>
                                          </p:val>
                                        </p:tav>
                                        <p:tav tm="100000">
                                          <p:val>
                                            <p:fltVal val="0"/>
                                          </p:val>
                                        </p:tav>
                                      </p:tavLst>
                                    </p:anim>
                                    <p:animEffect transition="out" filter="fade">
                                      <p:cBhvr>
                                        <p:cTn id="165" dur="1000"/>
                                        <p:tgtEl>
                                          <p:spTgt spid="94"/>
                                        </p:tgtEl>
                                      </p:cBhvr>
                                    </p:animEffect>
                                    <p:set>
                                      <p:cBhvr>
                                        <p:cTn id="166" dur="1" fill="hold">
                                          <p:stCondLst>
                                            <p:cond delay="999"/>
                                          </p:stCondLst>
                                        </p:cTn>
                                        <p:tgtEl>
                                          <p:spTgt spid="94"/>
                                        </p:tgtEl>
                                        <p:attrNameLst>
                                          <p:attrName>style.visibility</p:attrName>
                                        </p:attrNameLst>
                                      </p:cBhvr>
                                      <p:to>
                                        <p:strVal val="hidden"/>
                                      </p:to>
                                    </p:set>
                                  </p:childTnLst>
                                </p:cTn>
                              </p:par>
                              <p:par>
                                <p:cTn id="167" presetID="53" presetClass="exit" presetSubtype="32" fill="hold" grpId="1" nodeType="withEffect">
                                  <p:stCondLst>
                                    <p:cond delay="2000"/>
                                  </p:stCondLst>
                                  <p:childTnLst>
                                    <p:anim calcmode="lin" valueType="num">
                                      <p:cBhvr>
                                        <p:cTn id="168" dur="1000"/>
                                        <p:tgtEl>
                                          <p:spTgt spid="95"/>
                                        </p:tgtEl>
                                        <p:attrNameLst>
                                          <p:attrName>ppt_w</p:attrName>
                                        </p:attrNameLst>
                                      </p:cBhvr>
                                      <p:tavLst>
                                        <p:tav tm="0">
                                          <p:val>
                                            <p:strVal val="ppt_w"/>
                                          </p:val>
                                        </p:tav>
                                        <p:tav tm="100000">
                                          <p:val>
                                            <p:fltVal val="0"/>
                                          </p:val>
                                        </p:tav>
                                      </p:tavLst>
                                    </p:anim>
                                    <p:anim calcmode="lin" valueType="num">
                                      <p:cBhvr>
                                        <p:cTn id="169" dur="1000"/>
                                        <p:tgtEl>
                                          <p:spTgt spid="95"/>
                                        </p:tgtEl>
                                        <p:attrNameLst>
                                          <p:attrName>ppt_h</p:attrName>
                                        </p:attrNameLst>
                                      </p:cBhvr>
                                      <p:tavLst>
                                        <p:tav tm="0">
                                          <p:val>
                                            <p:strVal val="ppt_h"/>
                                          </p:val>
                                        </p:tav>
                                        <p:tav tm="100000">
                                          <p:val>
                                            <p:fltVal val="0"/>
                                          </p:val>
                                        </p:tav>
                                      </p:tavLst>
                                    </p:anim>
                                    <p:animEffect transition="out" filter="fade">
                                      <p:cBhvr>
                                        <p:cTn id="170" dur="1000"/>
                                        <p:tgtEl>
                                          <p:spTgt spid="95"/>
                                        </p:tgtEl>
                                      </p:cBhvr>
                                    </p:animEffect>
                                    <p:set>
                                      <p:cBhvr>
                                        <p:cTn id="171" dur="1" fill="hold">
                                          <p:stCondLst>
                                            <p:cond delay="999"/>
                                          </p:stCondLst>
                                        </p:cTn>
                                        <p:tgtEl>
                                          <p:spTgt spid="95"/>
                                        </p:tgtEl>
                                        <p:attrNameLst>
                                          <p:attrName>style.visibility</p:attrName>
                                        </p:attrNameLst>
                                      </p:cBhvr>
                                      <p:to>
                                        <p:strVal val="hidden"/>
                                      </p:to>
                                    </p:set>
                                  </p:childTnLst>
                                </p:cTn>
                              </p:par>
                              <p:par>
                                <p:cTn id="172" presetID="53" presetClass="exit" presetSubtype="32" fill="hold" grpId="1" nodeType="withEffect">
                                  <p:stCondLst>
                                    <p:cond delay="2000"/>
                                  </p:stCondLst>
                                  <p:childTnLst>
                                    <p:anim calcmode="lin" valueType="num">
                                      <p:cBhvr>
                                        <p:cTn id="173" dur="1000"/>
                                        <p:tgtEl>
                                          <p:spTgt spid="91"/>
                                        </p:tgtEl>
                                        <p:attrNameLst>
                                          <p:attrName>ppt_w</p:attrName>
                                        </p:attrNameLst>
                                      </p:cBhvr>
                                      <p:tavLst>
                                        <p:tav tm="0">
                                          <p:val>
                                            <p:strVal val="ppt_w"/>
                                          </p:val>
                                        </p:tav>
                                        <p:tav tm="100000">
                                          <p:val>
                                            <p:fltVal val="0"/>
                                          </p:val>
                                        </p:tav>
                                      </p:tavLst>
                                    </p:anim>
                                    <p:anim calcmode="lin" valueType="num">
                                      <p:cBhvr>
                                        <p:cTn id="174" dur="1000"/>
                                        <p:tgtEl>
                                          <p:spTgt spid="91"/>
                                        </p:tgtEl>
                                        <p:attrNameLst>
                                          <p:attrName>ppt_h</p:attrName>
                                        </p:attrNameLst>
                                      </p:cBhvr>
                                      <p:tavLst>
                                        <p:tav tm="0">
                                          <p:val>
                                            <p:strVal val="ppt_h"/>
                                          </p:val>
                                        </p:tav>
                                        <p:tav tm="100000">
                                          <p:val>
                                            <p:fltVal val="0"/>
                                          </p:val>
                                        </p:tav>
                                      </p:tavLst>
                                    </p:anim>
                                    <p:animEffect transition="out" filter="fade">
                                      <p:cBhvr>
                                        <p:cTn id="175" dur="1000"/>
                                        <p:tgtEl>
                                          <p:spTgt spid="91"/>
                                        </p:tgtEl>
                                      </p:cBhvr>
                                    </p:animEffect>
                                    <p:set>
                                      <p:cBhvr>
                                        <p:cTn id="176" dur="1" fill="hold">
                                          <p:stCondLst>
                                            <p:cond delay="999"/>
                                          </p:stCondLst>
                                        </p:cTn>
                                        <p:tgtEl>
                                          <p:spTgt spid="91"/>
                                        </p:tgtEl>
                                        <p:attrNameLst>
                                          <p:attrName>style.visibility</p:attrName>
                                        </p:attrNameLst>
                                      </p:cBhvr>
                                      <p:to>
                                        <p:strVal val="hidden"/>
                                      </p:to>
                                    </p:set>
                                  </p:childTnLst>
                                </p:cTn>
                              </p:par>
                              <p:par>
                                <p:cTn id="177" presetID="53" presetClass="exit" presetSubtype="32" fill="hold" grpId="1" nodeType="withEffect">
                                  <p:stCondLst>
                                    <p:cond delay="2000"/>
                                  </p:stCondLst>
                                  <p:childTnLst>
                                    <p:anim calcmode="lin" valueType="num">
                                      <p:cBhvr>
                                        <p:cTn id="178" dur="1000"/>
                                        <p:tgtEl>
                                          <p:spTgt spid="92"/>
                                        </p:tgtEl>
                                        <p:attrNameLst>
                                          <p:attrName>ppt_w</p:attrName>
                                        </p:attrNameLst>
                                      </p:cBhvr>
                                      <p:tavLst>
                                        <p:tav tm="0">
                                          <p:val>
                                            <p:strVal val="ppt_w"/>
                                          </p:val>
                                        </p:tav>
                                        <p:tav tm="100000">
                                          <p:val>
                                            <p:fltVal val="0"/>
                                          </p:val>
                                        </p:tav>
                                      </p:tavLst>
                                    </p:anim>
                                    <p:anim calcmode="lin" valueType="num">
                                      <p:cBhvr>
                                        <p:cTn id="179" dur="1000"/>
                                        <p:tgtEl>
                                          <p:spTgt spid="92"/>
                                        </p:tgtEl>
                                        <p:attrNameLst>
                                          <p:attrName>ppt_h</p:attrName>
                                        </p:attrNameLst>
                                      </p:cBhvr>
                                      <p:tavLst>
                                        <p:tav tm="0">
                                          <p:val>
                                            <p:strVal val="ppt_h"/>
                                          </p:val>
                                        </p:tav>
                                        <p:tav tm="100000">
                                          <p:val>
                                            <p:fltVal val="0"/>
                                          </p:val>
                                        </p:tav>
                                      </p:tavLst>
                                    </p:anim>
                                    <p:animEffect transition="out" filter="fade">
                                      <p:cBhvr>
                                        <p:cTn id="180" dur="1000"/>
                                        <p:tgtEl>
                                          <p:spTgt spid="92"/>
                                        </p:tgtEl>
                                      </p:cBhvr>
                                    </p:animEffect>
                                    <p:set>
                                      <p:cBhvr>
                                        <p:cTn id="181" dur="1" fill="hold">
                                          <p:stCondLst>
                                            <p:cond delay="999"/>
                                          </p:stCondLst>
                                        </p:cTn>
                                        <p:tgtEl>
                                          <p:spTgt spid="92"/>
                                        </p:tgtEl>
                                        <p:attrNameLst>
                                          <p:attrName>style.visibility</p:attrName>
                                        </p:attrNameLst>
                                      </p:cBhvr>
                                      <p:to>
                                        <p:strVal val="hidden"/>
                                      </p:to>
                                    </p:set>
                                  </p:childTnLst>
                                </p:cTn>
                              </p:par>
                              <p:par>
                                <p:cTn id="182" presetID="53" presetClass="exit" presetSubtype="32" fill="hold" grpId="1" nodeType="withEffect">
                                  <p:stCondLst>
                                    <p:cond delay="2000"/>
                                  </p:stCondLst>
                                  <p:childTnLst>
                                    <p:anim calcmode="lin" valueType="num">
                                      <p:cBhvr>
                                        <p:cTn id="183" dur="1000"/>
                                        <p:tgtEl>
                                          <p:spTgt spid="96"/>
                                        </p:tgtEl>
                                        <p:attrNameLst>
                                          <p:attrName>ppt_w</p:attrName>
                                        </p:attrNameLst>
                                      </p:cBhvr>
                                      <p:tavLst>
                                        <p:tav tm="0">
                                          <p:val>
                                            <p:strVal val="ppt_w"/>
                                          </p:val>
                                        </p:tav>
                                        <p:tav tm="100000">
                                          <p:val>
                                            <p:fltVal val="0"/>
                                          </p:val>
                                        </p:tav>
                                      </p:tavLst>
                                    </p:anim>
                                    <p:anim calcmode="lin" valueType="num">
                                      <p:cBhvr>
                                        <p:cTn id="184" dur="1000"/>
                                        <p:tgtEl>
                                          <p:spTgt spid="96"/>
                                        </p:tgtEl>
                                        <p:attrNameLst>
                                          <p:attrName>ppt_h</p:attrName>
                                        </p:attrNameLst>
                                      </p:cBhvr>
                                      <p:tavLst>
                                        <p:tav tm="0">
                                          <p:val>
                                            <p:strVal val="ppt_h"/>
                                          </p:val>
                                        </p:tav>
                                        <p:tav tm="100000">
                                          <p:val>
                                            <p:fltVal val="0"/>
                                          </p:val>
                                        </p:tav>
                                      </p:tavLst>
                                    </p:anim>
                                    <p:animEffect transition="out" filter="fade">
                                      <p:cBhvr>
                                        <p:cTn id="185" dur="1000"/>
                                        <p:tgtEl>
                                          <p:spTgt spid="96"/>
                                        </p:tgtEl>
                                      </p:cBhvr>
                                    </p:animEffect>
                                    <p:set>
                                      <p:cBhvr>
                                        <p:cTn id="186" dur="1" fill="hold">
                                          <p:stCondLst>
                                            <p:cond delay="999"/>
                                          </p:stCondLst>
                                        </p:cTn>
                                        <p:tgtEl>
                                          <p:spTgt spid="96"/>
                                        </p:tgtEl>
                                        <p:attrNameLst>
                                          <p:attrName>style.visibility</p:attrName>
                                        </p:attrNameLst>
                                      </p:cBhvr>
                                      <p:to>
                                        <p:strVal val="hidden"/>
                                      </p:to>
                                    </p:set>
                                  </p:childTnLst>
                                </p:cTn>
                              </p:par>
                              <p:par>
                                <p:cTn id="187" presetID="53" presetClass="exit" presetSubtype="32" fill="hold" grpId="1" nodeType="withEffect">
                                  <p:stCondLst>
                                    <p:cond delay="2000"/>
                                  </p:stCondLst>
                                  <p:childTnLst>
                                    <p:anim calcmode="lin" valueType="num">
                                      <p:cBhvr>
                                        <p:cTn id="188" dur="1000"/>
                                        <p:tgtEl>
                                          <p:spTgt spid="97"/>
                                        </p:tgtEl>
                                        <p:attrNameLst>
                                          <p:attrName>ppt_w</p:attrName>
                                        </p:attrNameLst>
                                      </p:cBhvr>
                                      <p:tavLst>
                                        <p:tav tm="0">
                                          <p:val>
                                            <p:strVal val="ppt_w"/>
                                          </p:val>
                                        </p:tav>
                                        <p:tav tm="100000">
                                          <p:val>
                                            <p:fltVal val="0"/>
                                          </p:val>
                                        </p:tav>
                                      </p:tavLst>
                                    </p:anim>
                                    <p:anim calcmode="lin" valueType="num">
                                      <p:cBhvr>
                                        <p:cTn id="189" dur="1000"/>
                                        <p:tgtEl>
                                          <p:spTgt spid="97"/>
                                        </p:tgtEl>
                                        <p:attrNameLst>
                                          <p:attrName>ppt_h</p:attrName>
                                        </p:attrNameLst>
                                      </p:cBhvr>
                                      <p:tavLst>
                                        <p:tav tm="0">
                                          <p:val>
                                            <p:strVal val="ppt_h"/>
                                          </p:val>
                                        </p:tav>
                                        <p:tav tm="100000">
                                          <p:val>
                                            <p:fltVal val="0"/>
                                          </p:val>
                                        </p:tav>
                                      </p:tavLst>
                                    </p:anim>
                                    <p:animEffect transition="out" filter="fade">
                                      <p:cBhvr>
                                        <p:cTn id="190" dur="1000"/>
                                        <p:tgtEl>
                                          <p:spTgt spid="97"/>
                                        </p:tgtEl>
                                      </p:cBhvr>
                                    </p:animEffect>
                                    <p:set>
                                      <p:cBhvr>
                                        <p:cTn id="191" dur="1" fill="hold">
                                          <p:stCondLst>
                                            <p:cond delay="999"/>
                                          </p:stCondLst>
                                        </p:cTn>
                                        <p:tgtEl>
                                          <p:spTgt spid="97"/>
                                        </p:tgtEl>
                                        <p:attrNameLst>
                                          <p:attrName>style.visibility</p:attrName>
                                        </p:attrNameLst>
                                      </p:cBhvr>
                                      <p:to>
                                        <p:strVal val="hidden"/>
                                      </p:to>
                                    </p:set>
                                  </p:childTnLst>
                                </p:cTn>
                              </p:par>
                              <p:par>
                                <p:cTn id="192" presetID="53" presetClass="exit" presetSubtype="32" fill="hold" grpId="1" nodeType="withEffect">
                                  <p:stCondLst>
                                    <p:cond delay="2000"/>
                                  </p:stCondLst>
                                  <p:childTnLst>
                                    <p:anim calcmode="lin" valueType="num">
                                      <p:cBhvr>
                                        <p:cTn id="193" dur="1000"/>
                                        <p:tgtEl>
                                          <p:spTgt spid="98"/>
                                        </p:tgtEl>
                                        <p:attrNameLst>
                                          <p:attrName>ppt_w</p:attrName>
                                        </p:attrNameLst>
                                      </p:cBhvr>
                                      <p:tavLst>
                                        <p:tav tm="0">
                                          <p:val>
                                            <p:strVal val="ppt_w"/>
                                          </p:val>
                                        </p:tav>
                                        <p:tav tm="100000">
                                          <p:val>
                                            <p:fltVal val="0"/>
                                          </p:val>
                                        </p:tav>
                                      </p:tavLst>
                                    </p:anim>
                                    <p:anim calcmode="lin" valueType="num">
                                      <p:cBhvr>
                                        <p:cTn id="194" dur="1000"/>
                                        <p:tgtEl>
                                          <p:spTgt spid="98"/>
                                        </p:tgtEl>
                                        <p:attrNameLst>
                                          <p:attrName>ppt_h</p:attrName>
                                        </p:attrNameLst>
                                      </p:cBhvr>
                                      <p:tavLst>
                                        <p:tav tm="0">
                                          <p:val>
                                            <p:strVal val="ppt_h"/>
                                          </p:val>
                                        </p:tav>
                                        <p:tav tm="100000">
                                          <p:val>
                                            <p:fltVal val="0"/>
                                          </p:val>
                                        </p:tav>
                                      </p:tavLst>
                                    </p:anim>
                                    <p:animEffect transition="out" filter="fade">
                                      <p:cBhvr>
                                        <p:cTn id="195" dur="1000"/>
                                        <p:tgtEl>
                                          <p:spTgt spid="98"/>
                                        </p:tgtEl>
                                      </p:cBhvr>
                                    </p:animEffect>
                                    <p:set>
                                      <p:cBhvr>
                                        <p:cTn id="196" dur="1" fill="hold">
                                          <p:stCondLst>
                                            <p:cond delay="999"/>
                                          </p:stCondLst>
                                        </p:cTn>
                                        <p:tgtEl>
                                          <p:spTgt spid="98"/>
                                        </p:tgtEl>
                                        <p:attrNameLst>
                                          <p:attrName>style.visibility</p:attrName>
                                        </p:attrNameLst>
                                      </p:cBhvr>
                                      <p:to>
                                        <p:strVal val="hidden"/>
                                      </p:to>
                                    </p:set>
                                  </p:childTnLst>
                                </p:cTn>
                              </p:par>
                              <p:par>
                                <p:cTn id="197" presetID="53" presetClass="exit" presetSubtype="32" fill="hold" grpId="1" nodeType="withEffect">
                                  <p:stCondLst>
                                    <p:cond delay="2000"/>
                                  </p:stCondLst>
                                  <p:childTnLst>
                                    <p:anim calcmode="lin" valueType="num">
                                      <p:cBhvr>
                                        <p:cTn id="198" dur="1000"/>
                                        <p:tgtEl>
                                          <p:spTgt spid="99"/>
                                        </p:tgtEl>
                                        <p:attrNameLst>
                                          <p:attrName>ppt_w</p:attrName>
                                        </p:attrNameLst>
                                      </p:cBhvr>
                                      <p:tavLst>
                                        <p:tav tm="0">
                                          <p:val>
                                            <p:strVal val="ppt_w"/>
                                          </p:val>
                                        </p:tav>
                                        <p:tav tm="100000">
                                          <p:val>
                                            <p:fltVal val="0"/>
                                          </p:val>
                                        </p:tav>
                                      </p:tavLst>
                                    </p:anim>
                                    <p:anim calcmode="lin" valueType="num">
                                      <p:cBhvr>
                                        <p:cTn id="199" dur="1000"/>
                                        <p:tgtEl>
                                          <p:spTgt spid="99"/>
                                        </p:tgtEl>
                                        <p:attrNameLst>
                                          <p:attrName>ppt_h</p:attrName>
                                        </p:attrNameLst>
                                      </p:cBhvr>
                                      <p:tavLst>
                                        <p:tav tm="0">
                                          <p:val>
                                            <p:strVal val="ppt_h"/>
                                          </p:val>
                                        </p:tav>
                                        <p:tav tm="100000">
                                          <p:val>
                                            <p:fltVal val="0"/>
                                          </p:val>
                                        </p:tav>
                                      </p:tavLst>
                                    </p:anim>
                                    <p:animEffect transition="out" filter="fade">
                                      <p:cBhvr>
                                        <p:cTn id="200" dur="1000"/>
                                        <p:tgtEl>
                                          <p:spTgt spid="99"/>
                                        </p:tgtEl>
                                      </p:cBhvr>
                                    </p:animEffect>
                                    <p:set>
                                      <p:cBhvr>
                                        <p:cTn id="201" dur="1" fill="hold">
                                          <p:stCondLst>
                                            <p:cond delay="999"/>
                                          </p:stCondLst>
                                        </p:cTn>
                                        <p:tgtEl>
                                          <p:spTgt spid="99"/>
                                        </p:tgtEl>
                                        <p:attrNameLst>
                                          <p:attrName>style.visibility</p:attrName>
                                        </p:attrNameLst>
                                      </p:cBhvr>
                                      <p:to>
                                        <p:strVal val="hidden"/>
                                      </p:to>
                                    </p:set>
                                  </p:childTnLst>
                                </p:cTn>
                              </p:par>
                              <p:par>
                                <p:cTn id="202" presetID="53" presetClass="exit" presetSubtype="32" fill="hold" grpId="1" nodeType="withEffect">
                                  <p:stCondLst>
                                    <p:cond delay="2000"/>
                                  </p:stCondLst>
                                  <p:childTnLst>
                                    <p:anim calcmode="lin" valueType="num">
                                      <p:cBhvr>
                                        <p:cTn id="203" dur="1000"/>
                                        <p:tgtEl>
                                          <p:spTgt spid="100"/>
                                        </p:tgtEl>
                                        <p:attrNameLst>
                                          <p:attrName>ppt_w</p:attrName>
                                        </p:attrNameLst>
                                      </p:cBhvr>
                                      <p:tavLst>
                                        <p:tav tm="0">
                                          <p:val>
                                            <p:strVal val="ppt_w"/>
                                          </p:val>
                                        </p:tav>
                                        <p:tav tm="100000">
                                          <p:val>
                                            <p:fltVal val="0"/>
                                          </p:val>
                                        </p:tav>
                                      </p:tavLst>
                                    </p:anim>
                                    <p:anim calcmode="lin" valueType="num">
                                      <p:cBhvr>
                                        <p:cTn id="204" dur="1000"/>
                                        <p:tgtEl>
                                          <p:spTgt spid="100"/>
                                        </p:tgtEl>
                                        <p:attrNameLst>
                                          <p:attrName>ppt_h</p:attrName>
                                        </p:attrNameLst>
                                      </p:cBhvr>
                                      <p:tavLst>
                                        <p:tav tm="0">
                                          <p:val>
                                            <p:strVal val="ppt_h"/>
                                          </p:val>
                                        </p:tav>
                                        <p:tav tm="100000">
                                          <p:val>
                                            <p:fltVal val="0"/>
                                          </p:val>
                                        </p:tav>
                                      </p:tavLst>
                                    </p:anim>
                                    <p:animEffect transition="out" filter="fade">
                                      <p:cBhvr>
                                        <p:cTn id="205" dur="1000"/>
                                        <p:tgtEl>
                                          <p:spTgt spid="100"/>
                                        </p:tgtEl>
                                      </p:cBhvr>
                                    </p:animEffect>
                                    <p:set>
                                      <p:cBhvr>
                                        <p:cTn id="206" dur="1" fill="hold">
                                          <p:stCondLst>
                                            <p:cond delay="999"/>
                                          </p:stCondLst>
                                        </p:cTn>
                                        <p:tgtEl>
                                          <p:spTgt spid="100"/>
                                        </p:tgtEl>
                                        <p:attrNameLst>
                                          <p:attrName>style.visibility</p:attrName>
                                        </p:attrNameLst>
                                      </p:cBhvr>
                                      <p:to>
                                        <p:strVal val="hidden"/>
                                      </p:to>
                                    </p:set>
                                  </p:childTnLst>
                                </p:cTn>
                              </p:par>
                              <p:par>
                                <p:cTn id="207" presetID="53" presetClass="exit" presetSubtype="32" fill="hold" grpId="1" nodeType="withEffect">
                                  <p:stCondLst>
                                    <p:cond delay="2000"/>
                                  </p:stCondLst>
                                  <p:childTnLst>
                                    <p:anim calcmode="lin" valueType="num">
                                      <p:cBhvr>
                                        <p:cTn id="208" dur="1000"/>
                                        <p:tgtEl>
                                          <p:spTgt spid="101"/>
                                        </p:tgtEl>
                                        <p:attrNameLst>
                                          <p:attrName>ppt_w</p:attrName>
                                        </p:attrNameLst>
                                      </p:cBhvr>
                                      <p:tavLst>
                                        <p:tav tm="0">
                                          <p:val>
                                            <p:strVal val="ppt_w"/>
                                          </p:val>
                                        </p:tav>
                                        <p:tav tm="100000">
                                          <p:val>
                                            <p:fltVal val="0"/>
                                          </p:val>
                                        </p:tav>
                                      </p:tavLst>
                                    </p:anim>
                                    <p:anim calcmode="lin" valueType="num">
                                      <p:cBhvr>
                                        <p:cTn id="209" dur="1000"/>
                                        <p:tgtEl>
                                          <p:spTgt spid="101"/>
                                        </p:tgtEl>
                                        <p:attrNameLst>
                                          <p:attrName>ppt_h</p:attrName>
                                        </p:attrNameLst>
                                      </p:cBhvr>
                                      <p:tavLst>
                                        <p:tav tm="0">
                                          <p:val>
                                            <p:strVal val="ppt_h"/>
                                          </p:val>
                                        </p:tav>
                                        <p:tav tm="100000">
                                          <p:val>
                                            <p:fltVal val="0"/>
                                          </p:val>
                                        </p:tav>
                                      </p:tavLst>
                                    </p:anim>
                                    <p:animEffect transition="out" filter="fade">
                                      <p:cBhvr>
                                        <p:cTn id="210" dur="1000"/>
                                        <p:tgtEl>
                                          <p:spTgt spid="101"/>
                                        </p:tgtEl>
                                      </p:cBhvr>
                                    </p:animEffect>
                                    <p:set>
                                      <p:cBhvr>
                                        <p:cTn id="211" dur="1" fill="hold">
                                          <p:stCondLst>
                                            <p:cond delay="999"/>
                                          </p:stCondLst>
                                        </p:cTn>
                                        <p:tgtEl>
                                          <p:spTgt spid="10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6" grpId="1" animBg="1"/>
      <p:bldP spid="87" grpId="0" animBg="1"/>
      <p:bldP spid="87" grpId="1" animBg="1"/>
      <p:bldP spid="88" grpId="0"/>
      <p:bldP spid="88" grpId="1"/>
      <p:bldP spid="89" grpId="0" animBg="1"/>
      <p:bldP spid="89" grpId="1" animBg="1"/>
      <p:bldP spid="90" grpId="0"/>
      <p:bldP spid="90" grpId="1"/>
      <p:bldP spid="91" grpId="0" animBg="1"/>
      <p:bldP spid="91" grpId="1" animBg="1"/>
      <p:bldP spid="92" grpId="0"/>
      <p:bldP spid="92" grpId="1"/>
      <p:bldP spid="93" grpId="0"/>
      <p:bldP spid="93" grpId="1"/>
      <p:bldP spid="94" grpId="0" animBg="1"/>
      <p:bldP spid="94" grpId="1" animBg="1"/>
      <p:bldP spid="95" grpId="0"/>
      <p:bldP spid="95" grpId="1"/>
      <p:bldP spid="96" grpId="0" animBg="1"/>
      <p:bldP spid="96" grpId="1" animBg="1"/>
      <p:bldP spid="97" grpId="0"/>
      <p:bldP spid="97" grpId="1"/>
      <p:bldP spid="98" grpId="0" animBg="1"/>
      <p:bldP spid="98" grpId="1" animBg="1"/>
      <p:bldP spid="99" grpId="0"/>
      <p:bldP spid="99" grpId="1"/>
      <p:bldP spid="100" grpId="0" animBg="1"/>
      <p:bldP spid="100" grpId="1" animBg="1"/>
      <p:bldP spid="101" grpId="0"/>
      <p:bldP spid="101"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151" name="Picture 150">
            <a:extLst>
              <a:ext uri="{FF2B5EF4-FFF2-40B4-BE49-F238E27FC236}">
                <a16:creationId xmlns:a16="http://schemas.microsoft.com/office/drawing/2014/main" id="{B6C5743A-6D27-6FB4-705E-1DA5E12480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6342" y="-428499"/>
            <a:ext cx="6646419" cy="6646419"/>
          </a:xfrm>
          <a:prstGeom prst="rect">
            <a:avLst/>
          </a:prstGeom>
        </p:spPr>
      </p:pic>
      <p:sp>
        <p:nvSpPr>
          <p:cNvPr id="152" name="Freeform: Shape 151">
            <a:extLst>
              <a:ext uri="{FF2B5EF4-FFF2-40B4-BE49-F238E27FC236}">
                <a16:creationId xmlns:a16="http://schemas.microsoft.com/office/drawing/2014/main" id="{BB462B63-B718-7249-D8C2-872ABDBD7DED}"/>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53" name="Freeform: Shape 152">
            <a:extLst>
              <a:ext uri="{FF2B5EF4-FFF2-40B4-BE49-F238E27FC236}">
                <a16:creationId xmlns:a16="http://schemas.microsoft.com/office/drawing/2014/main" id="{792CCA2F-C552-2DC1-4C37-D6A08482DDC6}"/>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139" name="Group 138">
            <a:extLst>
              <a:ext uri="{FF2B5EF4-FFF2-40B4-BE49-F238E27FC236}">
                <a16:creationId xmlns:a16="http://schemas.microsoft.com/office/drawing/2014/main" id="{489D326F-3A64-6932-9248-9104FDFAF5C5}"/>
              </a:ext>
            </a:extLst>
          </p:cNvPr>
          <p:cNvGrpSpPr/>
          <p:nvPr/>
        </p:nvGrpSpPr>
        <p:grpSpPr>
          <a:xfrm>
            <a:off x="4135815" y="5407889"/>
            <a:ext cx="2729025" cy="745358"/>
            <a:chOff x="3367699" y="5551039"/>
            <a:chExt cx="2388219" cy="958689"/>
          </a:xfrm>
        </p:grpSpPr>
        <p:sp>
          <p:nvSpPr>
            <p:cNvPr id="140" name="Freeform: Shape 139">
              <a:extLst>
                <a:ext uri="{FF2B5EF4-FFF2-40B4-BE49-F238E27FC236}">
                  <a16:creationId xmlns:a16="http://schemas.microsoft.com/office/drawing/2014/main" id="{0093921C-6890-FC08-6CB1-9CA9BDEB980A}"/>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1" name="Freeform: Shape 140">
              <a:extLst>
                <a:ext uri="{FF2B5EF4-FFF2-40B4-BE49-F238E27FC236}">
                  <a16:creationId xmlns:a16="http://schemas.microsoft.com/office/drawing/2014/main" id="{E360C912-AC7C-9BB9-540B-E88B39CEE497}"/>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42" name="TextBox 141">
            <a:hlinkClick r:id="rId3" action="ppaction://hlinksldjump"/>
            <a:extLst>
              <a:ext uri="{FF2B5EF4-FFF2-40B4-BE49-F238E27FC236}">
                <a16:creationId xmlns:a16="http://schemas.microsoft.com/office/drawing/2014/main" id="{B0C73804-AB97-9FC2-CA2D-49E58F079A80}"/>
              </a:ext>
            </a:extLst>
          </p:cNvPr>
          <p:cNvSpPr txBox="1"/>
          <p:nvPr/>
        </p:nvSpPr>
        <p:spPr>
          <a:xfrm>
            <a:off x="4189229" y="5517767"/>
            <a:ext cx="2572737"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Metode</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Penelitian</a:t>
            </a:r>
            <a:endParaRPr lang="id-ID" b="1" dirty="0">
              <a:solidFill>
                <a:srgbClr val="E9E2CF"/>
              </a:solidFill>
              <a:latin typeface="Arial" panose="020B0604020202020204" pitchFamily="34" charset="0"/>
              <a:cs typeface="Arial" panose="020B0604020202020204" pitchFamily="34" charset="0"/>
            </a:endParaRPr>
          </a:p>
        </p:txBody>
      </p:sp>
      <p:grpSp>
        <p:nvGrpSpPr>
          <p:cNvPr id="84" name="Group 83">
            <a:extLst>
              <a:ext uri="{FF2B5EF4-FFF2-40B4-BE49-F238E27FC236}">
                <a16:creationId xmlns:a16="http://schemas.microsoft.com/office/drawing/2014/main" id="{795A5463-37C3-3B94-2D6E-C100590663BE}"/>
              </a:ext>
            </a:extLst>
          </p:cNvPr>
          <p:cNvGrpSpPr/>
          <p:nvPr/>
        </p:nvGrpSpPr>
        <p:grpSpPr>
          <a:xfrm>
            <a:off x="7301719" y="5415726"/>
            <a:ext cx="2729025" cy="745358"/>
            <a:chOff x="3367699" y="5551039"/>
            <a:chExt cx="2388219" cy="958689"/>
          </a:xfrm>
        </p:grpSpPr>
        <p:sp>
          <p:nvSpPr>
            <p:cNvPr id="85" name="Freeform: Shape 84">
              <a:extLst>
                <a:ext uri="{FF2B5EF4-FFF2-40B4-BE49-F238E27FC236}">
                  <a16:creationId xmlns:a16="http://schemas.microsoft.com/office/drawing/2014/main" id="{EE8D452F-68C4-C761-1BA5-A25C309BD5AA}"/>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8" name="Freeform: Shape 87">
              <a:extLst>
                <a:ext uri="{FF2B5EF4-FFF2-40B4-BE49-F238E27FC236}">
                  <a16:creationId xmlns:a16="http://schemas.microsoft.com/office/drawing/2014/main" id="{4D5E379A-8688-CCF0-3086-D329380772B0}"/>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89" name="TextBox 88">
            <a:hlinkClick r:id="rId4" action="ppaction://hlinksldjump"/>
            <a:extLst>
              <a:ext uri="{FF2B5EF4-FFF2-40B4-BE49-F238E27FC236}">
                <a16:creationId xmlns:a16="http://schemas.microsoft.com/office/drawing/2014/main" id="{C3F7A143-5170-4FC0-766F-AF7D5987ACC9}"/>
              </a:ext>
            </a:extLst>
          </p:cNvPr>
          <p:cNvSpPr txBox="1"/>
          <p:nvPr/>
        </p:nvSpPr>
        <p:spPr>
          <a:xfrm>
            <a:off x="7355133" y="5525604"/>
            <a:ext cx="2572737"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Populasi</a:t>
            </a:r>
            <a:r>
              <a:rPr lang="en-US" b="1" dirty="0">
                <a:solidFill>
                  <a:srgbClr val="E9E2CF"/>
                </a:solidFill>
                <a:latin typeface="Arial" panose="020B0604020202020204" pitchFamily="34" charset="0"/>
                <a:cs typeface="Arial" panose="020B0604020202020204" pitchFamily="34" charset="0"/>
              </a:rPr>
              <a:t> &amp; </a:t>
            </a:r>
            <a:r>
              <a:rPr lang="en-US" b="1" dirty="0" err="1">
                <a:solidFill>
                  <a:srgbClr val="E9E2CF"/>
                </a:solidFill>
                <a:latin typeface="Arial" panose="020B0604020202020204" pitchFamily="34" charset="0"/>
                <a:cs typeface="Arial" panose="020B0604020202020204" pitchFamily="34" charset="0"/>
              </a:rPr>
              <a:t>Sampel</a:t>
            </a:r>
            <a:endParaRPr lang="id-ID" b="1" dirty="0">
              <a:solidFill>
                <a:srgbClr val="E9E2CF"/>
              </a:solidFill>
              <a:latin typeface="Arial" panose="020B0604020202020204" pitchFamily="34" charset="0"/>
              <a:cs typeface="Arial" panose="020B0604020202020204" pitchFamily="34" charset="0"/>
            </a:endParaRPr>
          </a:p>
        </p:txBody>
      </p:sp>
      <p:grpSp>
        <p:nvGrpSpPr>
          <p:cNvPr id="127" name="Group 126">
            <a:extLst>
              <a:ext uri="{FF2B5EF4-FFF2-40B4-BE49-F238E27FC236}">
                <a16:creationId xmlns:a16="http://schemas.microsoft.com/office/drawing/2014/main" id="{6AD09A53-FF53-76E7-B6B7-DE287FE3FF08}"/>
              </a:ext>
            </a:extLst>
          </p:cNvPr>
          <p:cNvGrpSpPr/>
          <p:nvPr/>
        </p:nvGrpSpPr>
        <p:grpSpPr>
          <a:xfrm>
            <a:off x="466664" y="1520294"/>
            <a:ext cx="1775523" cy="605445"/>
            <a:chOff x="466664" y="1520294"/>
            <a:chExt cx="1775523" cy="605445"/>
          </a:xfrm>
        </p:grpSpPr>
        <p:sp>
          <p:nvSpPr>
            <p:cNvPr id="128" name="Freeform: Shape 127">
              <a:extLst>
                <a:ext uri="{FF2B5EF4-FFF2-40B4-BE49-F238E27FC236}">
                  <a16:creationId xmlns:a16="http://schemas.microsoft.com/office/drawing/2014/main" id="{9F865039-0060-3A0A-DFD2-78438B6E643D}"/>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TextBox 128">
              <a:hlinkClick r:id="rId5" action="ppaction://hlinksldjump"/>
              <a:extLst>
                <a:ext uri="{FF2B5EF4-FFF2-40B4-BE49-F238E27FC236}">
                  <a16:creationId xmlns:a16="http://schemas.microsoft.com/office/drawing/2014/main" id="{57B3BD33-9CD1-69EC-3350-C8A058E7BFEC}"/>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2</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0" name="Group 129">
            <a:extLst>
              <a:ext uri="{FF2B5EF4-FFF2-40B4-BE49-F238E27FC236}">
                <a16:creationId xmlns:a16="http://schemas.microsoft.com/office/drawing/2014/main" id="{598DD9E3-6196-87F0-2113-7B6723385418}"/>
              </a:ext>
            </a:extLst>
          </p:cNvPr>
          <p:cNvGrpSpPr/>
          <p:nvPr/>
        </p:nvGrpSpPr>
        <p:grpSpPr>
          <a:xfrm>
            <a:off x="466664" y="2511481"/>
            <a:ext cx="1775523" cy="605445"/>
            <a:chOff x="466664" y="2511481"/>
            <a:chExt cx="1775523" cy="605445"/>
          </a:xfrm>
        </p:grpSpPr>
        <p:sp>
          <p:nvSpPr>
            <p:cNvPr id="131" name="Freeform: Shape 130">
              <a:extLst>
                <a:ext uri="{FF2B5EF4-FFF2-40B4-BE49-F238E27FC236}">
                  <a16:creationId xmlns:a16="http://schemas.microsoft.com/office/drawing/2014/main" id="{D664D85A-6AB3-10FC-76A0-C21C3DC6B9E2}"/>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2" name="TextBox 131">
              <a:hlinkClick r:id="rId6" action="ppaction://hlinksldjump"/>
              <a:extLst>
                <a:ext uri="{FF2B5EF4-FFF2-40B4-BE49-F238E27FC236}">
                  <a16:creationId xmlns:a16="http://schemas.microsoft.com/office/drawing/2014/main" id="{03DF2576-0280-2AA6-CED7-C2227767918D}"/>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E9E2CF"/>
                  </a:solidFill>
                  <a:latin typeface="Arial" panose="020B0604020202020204" pitchFamily="34" charset="0"/>
                  <a:cs typeface="Arial" panose="020B0604020202020204" pitchFamily="34" charset="0"/>
                </a:rPr>
                <a:t>BAB 3</a:t>
              </a:r>
              <a:endParaRPr lang="id-ID" sz="2400" b="1" dirty="0">
                <a:solidFill>
                  <a:srgbClr val="E9E2CF"/>
                </a:solidFill>
                <a:latin typeface="Arial" panose="020B0604020202020204" pitchFamily="34" charset="0"/>
                <a:cs typeface="Arial" panose="020B0604020202020204" pitchFamily="34" charset="0"/>
              </a:endParaRPr>
            </a:p>
          </p:txBody>
        </p:sp>
      </p:grpSp>
      <p:grpSp>
        <p:nvGrpSpPr>
          <p:cNvPr id="133" name="Group 132">
            <a:extLst>
              <a:ext uri="{FF2B5EF4-FFF2-40B4-BE49-F238E27FC236}">
                <a16:creationId xmlns:a16="http://schemas.microsoft.com/office/drawing/2014/main" id="{8092BD17-02DA-FFD4-B9E3-5F1436F414AD}"/>
              </a:ext>
            </a:extLst>
          </p:cNvPr>
          <p:cNvGrpSpPr/>
          <p:nvPr/>
        </p:nvGrpSpPr>
        <p:grpSpPr>
          <a:xfrm>
            <a:off x="466664" y="3507495"/>
            <a:ext cx="1775523" cy="605445"/>
            <a:chOff x="466664" y="3507495"/>
            <a:chExt cx="1775523" cy="605445"/>
          </a:xfrm>
        </p:grpSpPr>
        <p:sp>
          <p:nvSpPr>
            <p:cNvPr id="134" name="Freeform: Shape 133">
              <a:extLst>
                <a:ext uri="{FF2B5EF4-FFF2-40B4-BE49-F238E27FC236}">
                  <a16:creationId xmlns:a16="http://schemas.microsoft.com/office/drawing/2014/main" id="{110333FA-BE9C-7056-CD2F-1726740C7488}"/>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TextBox 134">
              <a:hlinkClick r:id="rId7" action="ppaction://hlinksldjump"/>
              <a:extLst>
                <a:ext uri="{FF2B5EF4-FFF2-40B4-BE49-F238E27FC236}">
                  <a16:creationId xmlns:a16="http://schemas.microsoft.com/office/drawing/2014/main" id="{CFBC7708-9984-F053-EF16-43A457E93C8E}"/>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4</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6" name="Group 135">
            <a:extLst>
              <a:ext uri="{FF2B5EF4-FFF2-40B4-BE49-F238E27FC236}">
                <a16:creationId xmlns:a16="http://schemas.microsoft.com/office/drawing/2014/main" id="{0158BEC2-E900-BAA6-83BB-FB15AF007113}"/>
              </a:ext>
            </a:extLst>
          </p:cNvPr>
          <p:cNvGrpSpPr/>
          <p:nvPr/>
        </p:nvGrpSpPr>
        <p:grpSpPr>
          <a:xfrm>
            <a:off x="466664" y="4490771"/>
            <a:ext cx="1775523" cy="605445"/>
            <a:chOff x="466664" y="4490771"/>
            <a:chExt cx="1775523" cy="605445"/>
          </a:xfrm>
        </p:grpSpPr>
        <p:sp>
          <p:nvSpPr>
            <p:cNvPr id="137" name="Freeform: Shape 136">
              <a:extLst>
                <a:ext uri="{FF2B5EF4-FFF2-40B4-BE49-F238E27FC236}">
                  <a16:creationId xmlns:a16="http://schemas.microsoft.com/office/drawing/2014/main" id="{4C4D39AC-4ADE-0374-A65B-B1CC70B4B7EC}"/>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8" name="TextBox 137">
              <a:hlinkClick r:id="rId8" action="ppaction://hlinksldjump"/>
              <a:extLst>
                <a:ext uri="{FF2B5EF4-FFF2-40B4-BE49-F238E27FC236}">
                  <a16:creationId xmlns:a16="http://schemas.microsoft.com/office/drawing/2014/main" id="{C0987443-A23C-0258-5CD0-7F715B2DE82E}"/>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5</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54" name="Group 153">
            <a:extLst>
              <a:ext uri="{FF2B5EF4-FFF2-40B4-BE49-F238E27FC236}">
                <a16:creationId xmlns:a16="http://schemas.microsoft.com/office/drawing/2014/main" id="{F11B2824-266A-9214-7EFA-67F9E736ADBC}"/>
              </a:ext>
            </a:extLst>
          </p:cNvPr>
          <p:cNvGrpSpPr/>
          <p:nvPr/>
        </p:nvGrpSpPr>
        <p:grpSpPr>
          <a:xfrm>
            <a:off x="466664" y="532476"/>
            <a:ext cx="1775523" cy="605445"/>
            <a:chOff x="466664" y="532476"/>
            <a:chExt cx="1775523" cy="605445"/>
          </a:xfrm>
        </p:grpSpPr>
        <p:sp>
          <p:nvSpPr>
            <p:cNvPr id="155" name="Freeform: Shape 154">
              <a:hlinkClick r:id="rId9" action="ppaction://hlinksldjump"/>
              <a:extLst>
                <a:ext uri="{FF2B5EF4-FFF2-40B4-BE49-F238E27FC236}">
                  <a16:creationId xmlns:a16="http://schemas.microsoft.com/office/drawing/2014/main" id="{2038D4F6-245B-736E-5A93-EB3862AE5815}"/>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6" name="TextBox 155">
              <a:extLst>
                <a:ext uri="{FF2B5EF4-FFF2-40B4-BE49-F238E27FC236}">
                  <a16:creationId xmlns:a16="http://schemas.microsoft.com/office/drawing/2014/main" id="{181A231D-4212-2259-8D4A-C3ACC5F128BB}"/>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1</a:t>
              </a:r>
              <a:endParaRPr lang="id-ID" sz="2400" b="1" dirty="0">
                <a:solidFill>
                  <a:srgbClr val="6A453C"/>
                </a:solidFill>
                <a:latin typeface="Arial" panose="020B0604020202020204" pitchFamily="34" charset="0"/>
                <a:cs typeface="Arial" panose="020B0604020202020204" pitchFamily="34" charset="0"/>
              </a:endParaRPr>
            </a:p>
          </p:txBody>
        </p:sp>
      </p:grpSp>
      <p:pic>
        <p:nvPicPr>
          <p:cNvPr id="157" name="Graphic 156" descr="Power">
            <a:hlinkClick r:id="" action="ppaction://hlinkshowjump?jump=lastslide"/>
            <a:extLst>
              <a:ext uri="{FF2B5EF4-FFF2-40B4-BE49-F238E27FC236}">
                <a16:creationId xmlns:a16="http://schemas.microsoft.com/office/drawing/2014/main" id="{413B3599-0890-CCDE-A38F-80F2BE791A3B}"/>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80455" y="5878768"/>
            <a:ext cx="472647" cy="472647"/>
          </a:xfrm>
          <a:prstGeom prst="rect">
            <a:avLst/>
          </a:prstGeom>
        </p:spPr>
      </p:pic>
      <p:pic>
        <p:nvPicPr>
          <p:cNvPr id="158" name="Graphic 157" descr="Home">
            <a:hlinkClick r:id="rId12" action="ppaction://hlinksldjump"/>
            <a:extLst>
              <a:ext uri="{FF2B5EF4-FFF2-40B4-BE49-F238E27FC236}">
                <a16:creationId xmlns:a16="http://schemas.microsoft.com/office/drawing/2014/main" id="{BF138464-A215-D05D-0E19-8E51C8E6E9C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17812" y="5830204"/>
            <a:ext cx="541178" cy="541178"/>
          </a:xfrm>
          <a:prstGeom prst="rect">
            <a:avLst/>
          </a:prstGeom>
        </p:spPr>
      </p:pic>
      <p:pic>
        <p:nvPicPr>
          <p:cNvPr id="159" name="Graphic 158" descr="Play">
            <a:hlinkClick r:id="rId6" action="ppaction://hlinksldjump"/>
            <a:extLst>
              <a:ext uri="{FF2B5EF4-FFF2-40B4-BE49-F238E27FC236}">
                <a16:creationId xmlns:a16="http://schemas.microsoft.com/office/drawing/2014/main" id="{A4611749-FC96-C8CD-B020-36EE352B3B9C}"/>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1331101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52"/>
                                        </p:tgtEl>
                                        <p:attrNameLst>
                                          <p:attrName>style.visibility</p:attrName>
                                        </p:attrNameLst>
                                      </p:cBhvr>
                                      <p:to>
                                        <p:strVal val="visible"/>
                                      </p:to>
                                    </p:set>
                                    <p:anim calcmode="lin" valueType="num">
                                      <p:cBhvr additive="base">
                                        <p:cTn id="15" dur="1000" fill="hold"/>
                                        <p:tgtEl>
                                          <p:spTgt spid="152"/>
                                        </p:tgtEl>
                                        <p:attrNameLst>
                                          <p:attrName>ppt_x</p:attrName>
                                        </p:attrNameLst>
                                      </p:cBhvr>
                                      <p:tavLst>
                                        <p:tav tm="0">
                                          <p:val>
                                            <p:strVal val="0-#ppt_w/2"/>
                                          </p:val>
                                        </p:tav>
                                        <p:tav tm="100000">
                                          <p:val>
                                            <p:strVal val="#ppt_x"/>
                                          </p:val>
                                        </p:tav>
                                      </p:tavLst>
                                    </p:anim>
                                    <p:anim calcmode="lin" valueType="num">
                                      <p:cBhvr additive="base">
                                        <p:cTn id="16" dur="1000" fill="hold"/>
                                        <p:tgtEl>
                                          <p:spTgt spid="15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3"/>
                                        </p:tgtEl>
                                        <p:attrNameLst>
                                          <p:attrName>style.visibility</p:attrName>
                                        </p:attrNameLst>
                                      </p:cBhvr>
                                      <p:to>
                                        <p:strVal val="visible"/>
                                      </p:to>
                                    </p:set>
                                    <p:anim calcmode="lin" valueType="num">
                                      <p:cBhvr additive="base">
                                        <p:cTn id="19" dur="1000" fill="hold"/>
                                        <p:tgtEl>
                                          <p:spTgt spid="153"/>
                                        </p:tgtEl>
                                        <p:attrNameLst>
                                          <p:attrName>ppt_x</p:attrName>
                                        </p:attrNameLst>
                                      </p:cBhvr>
                                      <p:tavLst>
                                        <p:tav tm="0">
                                          <p:val>
                                            <p:strVal val="0-#ppt_w/2"/>
                                          </p:val>
                                        </p:tav>
                                        <p:tav tm="100000">
                                          <p:val>
                                            <p:strVal val="#ppt_x"/>
                                          </p:val>
                                        </p:tav>
                                      </p:tavLst>
                                    </p:anim>
                                    <p:anim calcmode="lin" valueType="num">
                                      <p:cBhvr additive="base">
                                        <p:cTn id="20" dur="1000" fill="hold"/>
                                        <p:tgtEl>
                                          <p:spTgt spid="153"/>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39"/>
                                        </p:tgtEl>
                                        <p:attrNameLst>
                                          <p:attrName>style.visibility</p:attrName>
                                        </p:attrNameLst>
                                      </p:cBhvr>
                                      <p:to>
                                        <p:strVal val="visible"/>
                                      </p:to>
                                    </p:set>
                                    <p:anim calcmode="lin" valueType="num">
                                      <p:cBhvr additive="base">
                                        <p:cTn id="23" dur="1000" fill="hold"/>
                                        <p:tgtEl>
                                          <p:spTgt spid="139"/>
                                        </p:tgtEl>
                                        <p:attrNameLst>
                                          <p:attrName>ppt_x</p:attrName>
                                        </p:attrNameLst>
                                      </p:cBhvr>
                                      <p:tavLst>
                                        <p:tav tm="0">
                                          <p:val>
                                            <p:strVal val="0-#ppt_w/2"/>
                                          </p:val>
                                        </p:tav>
                                        <p:tav tm="100000">
                                          <p:val>
                                            <p:strVal val="#ppt_x"/>
                                          </p:val>
                                        </p:tav>
                                      </p:tavLst>
                                    </p:anim>
                                    <p:anim calcmode="lin" valueType="num">
                                      <p:cBhvr additive="base">
                                        <p:cTn id="24" dur="1000" fill="hold"/>
                                        <p:tgtEl>
                                          <p:spTgt spid="13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42"/>
                                        </p:tgtEl>
                                        <p:attrNameLst>
                                          <p:attrName>style.visibility</p:attrName>
                                        </p:attrNameLst>
                                      </p:cBhvr>
                                      <p:to>
                                        <p:strVal val="visible"/>
                                      </p:to>
                                    </p:set>
                                    <p:anim calcmode="lin" valueType="num">
                                      <p:cBhvr additive="base">
                                        <p:cTn id="27" dur="1000" fill="hold"/>
                                        <p:tgtEl>
                                          <p:spTgt spid="142"/>
                                        </p:tgtEl>
                                        <p:attrNameLst>
                                          <p:attrName>ppt_x</p:attrName>
                                        </p:attrNameLst>
                                      </p:cBhvr>
                                      <p:tavLst>
                                        <p:tav tm="0">
                                          <p:val>
                                            <p:strVal val="0-#ppt_w/2"/>
                                          </p:val>
                                        </p:tav>
                                        <p:tav tm="100000">
                                          <p:val>
                                            <p:strVal val="#ppt_x"/>
                                          </p:val>
                                        </p:tav>
                                      </p:tavLst>
                                    </p:anim>
                                    <p:anim calcmode="lin" valueType="num">
                                      <p:cBhvr additive="base">
                                        <p:cTn id="28" dur="1000" fill="hold"/>
                                        <p:tgtEl>
                                          <p:spTgt spid="142"/>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84"/>
                                        </p:tgtEl>
                                        <p:attrNameLst>
                                          <p:attrName>style.visibility</p:attrName>
                                        </p:attrNameLst>
                                      </p:cBhvr>
                                      <p:to>
                                        <p:strVal val="visible"/>
                                      </p:to>
                                    </p:set>
                                    <p:anim calcmode="lin" valueType="num">
                                      <p:cBhvr additive="base">
                                        <p:cTn id="31" dur="1000" fill="hold"/>
                                        <p:tgtEl>
                                          <p:spTgt spid="84"/>
                                        </p:tgtEl>
                                        <p:attrNameLst>
                                          <p:attrName>ppt_x</p:attrName>
                                        </p:attrNameLst>
                                      </p:cBhvr>
                                      <p:tavLst>
                                        <p:tav tm="0">
                                          <p:val>
                                            <p:strVal val="0-#ppt_w/2"/>
                                          </p:val>
                                        </p:tav>
                                        <p:tav tm="100000">
                                          <p:val>
                                            <p:strVal val="#ppt_x"/>
                                          </p:val>
                                        </p:tav>
                                      </p:tavLst>
                                    </p:anim>
                                    <p:anim calcmode="lin" valueType="num">
                                      <p:cBhvr additive="base">
                                        <p:cTn id="32" dur="1000" fill="hold"/>
                                        <p:tgtEl>
                                          <p:spTgt spid="8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89"/>
                                        </p:tgtEl>
                                        <p:attrNameLst>
                                          <p:attrName>style.visibility</p:attrName>
                                        </p:attrNameLst>
                                      </p:cBhvr>
                                      <p:to>
                                        <p:strVal val="visible"/>
                                      </p:to>
                                    </p:set>
                                    <p:anim calcmode="lin" valueType="num">
                                      <p:cBhvr additive="base">
                                        <p:cTn id="35" dur="1000" fill="hold"/>
                                        <p:tgtEl>
                                          <p:spTgt spid="89"/>
                                        </p:tgtEl>
                                        <p:attrNameLst>
                                          <p:attrName>ppt_x</p:attrName>
                                        </p:attrNameLst>
                                      </p:cBhvr>
                                      <p:tavLst>
                                        <p:tav tm="0">
                                          <p:val>
                                            <p:strVal val="0-#ppt_w/2"/>
                                          </p:val>
                                        </p:tav>
                                        <p:tav tm="100000">
                                          <p:val>
                                            <p:strVal val="#ppt_x"/>
                                          </p:val>
                                        </p:tav>
                                      </p:tavLst>
                                    </p:anim>
                                    <p:anim calcmode="lin" valueType="num">
                                      <p:cBhvr additive="base">
                                        <p:cTn id="36" dur="1000" fill="hold"/>
                                        <p:tgtEl>
                                          <p:spTgt spid="89"/>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27"/>
                                        </p:tgtEl>
                                        <p:attrNameLst>
                                          <p:attrName>style.visibility</p:attrName>
                                        </p:attrNameLst>
                                      </p:cBhvr>
                                      <p:to>
                                        <p:strVal val="visible"/>
                                      </p:to>
                                    </p:set>
                                    <p:anim calcmode="lin" valueType="num">
                                      <p:cBhvr additive="base">
                                        <p:cTn id="39" dur="1000" fill="hold"/>
                                        <p:tgtEl>
                                          <p:spTgt spid="127"/>
                                        </p:tgtEl>
                                        <p:attrNameLst>
                                          <p:attrName>ppt_x</p:attrName>
                                        </p:attrNameLst>
                                      </p:cBhvr>
                                      <p:tavLst>
                                        <p:tav tm="0">
                                          <p:val>
                                            <p:strVal val="0-#ppt_w/2"/>
                                          </p:val>
                                        </p:tav>
                                        <p:tav tm="100000">
                                          <p:val>
                                            <p:strVal val="#ppt_x"/>
                                          </p:val>
                                        </p:tav>
                                      </p:tavLst>
                                    </p:anim>
                                    <p:anim calcmode="lin" valueType="num">
                                      <p:cBhvr additive="base">
                                        <p:cTn id="40" dur="1000" fill="hold"/>
                                        <p:tgtEl>
                                          <p:spTgt spid="127"/>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30"/>
                                        </p:tgtEl>
                                        <p:attrNameLst>
                                          <p:attrName>style.visibility</p:attrName>
                                        </p:attrNameLst>
                                      </p:cBhvr>
                                      <p:to>
                                        <p:strVal val="visible"/>
                                      </p:to>
                                    </p:set>
                                    <p:anim calcmode="lin" valueType="num">
                                      <p:cBhvr additive="base">
                                        <p:cTn id="43" dur="1000" fill="hold"/>
                                        <p:tgtEl>
                                          <p:spTgt spid="130"/>
                                        </p:tgtEl>
                                        <p:attrNameLst>
                                          <p:attrName>ppt_x</p:attrName>
                                        </p:attrNameLst>
                                      </p:cBhvr>
                                      <p:tavLst>
                                        <p:tav tm="0">
                                          <p:val>
                                            <p:strVal val="0-#ppt_w/2"/>
                                          </p:val>
                                        </p:tav>
                                        <p:tav tm="100000">
                                          <p:val>
                                            <p:strVal val="#ppt_x"/>
                                          </p:val>
                                        </p:tav>
                                      </p:tavLst>
                                    </p:anim>
                                    <p:anim calcmode="lin" valueType="num">
                                      <p:cBhvr additive="base">
                                        <p:cTn id="44" dur="1000" fill="hold"/>
                                        <p:tgtEl>
                                          <p:spTgt spid="130"/>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133"/>
                                        </p:tgtEl>
                                        <p:attrNameLst>
                                          <p:attrName>style.visibility</p:attrName>
                                        </p:attrNameLst>
                                      </p:cBhvr>
                                      <p:to>
                                        <p:strVal val="visible"/>
                                      </p:to>
                                    </p:set>
                                    <p:anim calcmode="lin" valueType="num">
                                      <p:cBhvr additive="base">
                                        <p:cTn id="47" dur="1000" fill="hold"/>
                                        <p:tgtEl>
                                          <p:spTgt spid="133"/>
                                        </p:tgtEl>
                                        <p:attrNameLst>
                                          <p:attrName>ppt_x</p:attrName>
                                        </p:attrNameLst>
                                      </p:cBhvr>
                                      <p:tavLst>
                                        <p:tav tm="0">
                                          <p:val>
                                            <p:strVal val="0-#ppt_w/2"/>
                                          </p:val>
                                        </p:tav>
                                        <p:tav tm="100000">
                                          <p:val>
                                            <p:strVal val="#ppt_x"/>
                                          </p:val>
                                        </p:tav>
                                      </p:tavLst>
                                    </p:anim>
                                    <p:anim calcmode="lin" valueType="num">
                                      <p:cBhvr additive="base">
                                        <p:cTn id="48" dur="1000" fill="hold"/>
                                        <p:tgtEl>
                                          <p:spTgt spid="133"/>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136"/>
                                        </p:tgtEl>
                                        <p:attrNameLst>
                                          <p:attrName>style.visibility</p:attrName>
                                        </p:attrNameLst>
                                      </p:cBhvr>
                                      <p:to>
                                        <p:strVal val="visible"/>
                                      </p:to>
                                    </p:set>
                                    <p:anim calcmode="lin" valueType="num">
                                      <p:cBhvr additive="base">
                                        <p:cTn id="51" dur="1000" fill="hold"/>
                                        <p:tgtEl>
                                          <p:spTgt spid="136"/>
                                        </p:tgtEl>
                                        <p:attrNameLst>
                                          <p:attrName>ppt_x</p:attrName>
                                        </p:attrNameLst>
                                      </p:cBhvr>
                                      <p:tavLst>
                                        <p:tav tm="0">
                                          <p:val>
                                            <p:strVal val="0-#ppt_w/2"/>
                                          </p:val>
                                        </p:tav>
                                        <p:tav tm="100000">
                                          <p:val>
                                            <p:strVal val="#ppt_x"/>
                                          </p:val>
                                        </p:tav>
                                      </p:tavLst>
                                    </p:anim>
                                    <p:anim calcmode="lin" valueType="num">
                                      <p:cBhvr additive="base">
                                        <p:cTn id="52" dur="1000" fill="hold"/>
                                        <p:tgtEl>
                                          <p:spTgt spid="136"/>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154"/>
                                        </p:tgtEl>
                                        <p:attrNameLst>
                                          <p:attrName>style.visibility</p:attrName>
                                        </p:attrNameLst>
                                      </p:cBhvr>
                                      <p:to>
                                        <p:strVal val="visible"/>
                                      </p:to>
                                    </p:set>
                                    <p:anim calcmode="lin" valueType="num">
                                      <p:cBhvr additive="base">
                                        <p:cTn id="55" dur="1000" fill="hold"/>
                                        <p:tgtEl>
                                          <p:spTgt spid="154"/>
                                        </p:tgtEl>
                                        <p:attrNameLst>
                                          <p:attrName>ppt_x</p:attrName>
                                        </p:attrNameLst>
                                      </p:cBhvr>
                                      <p:tavLst>
                                        <p:tav tm="0">
                                          <p:val>
                                            <p:strVal val="0-#ppt_w/2"/>
                                          </p:val>
                                        </p:tav>
                                        <p:tav tm="100000">
                                          <p:val>
                                            <p:strVal val="#ppt_x"/>
                                          </p:val>
                                        </p:tav>
                                      </p:tavLst>
                                    </p:anim>
                                    <p:anim calcmode="lin" valueType="num">
                                      <p:cBhvr additive="base">
                                        <p:cTn id="56" dur="1000" fill="hold"/>
                                        <p:tgtEl>
                                          <p:spTgt spid="15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157"/>
                                        </p:tgtEl>
                                        <p:attrNameLst>
                                          <p:attrName>style.visibility</p:attrName>
                                        </p:attrNameLst>
                                      </p:cBhvr>
                                      <p:to>
                                        <p:strVal val="visible"/>
                                      </p:to>
                                    </p:set>
                                    <p:anim calcmode="lin" valueType="num">
                                      <p:cBhvr additive="base">
                                        <p:cTn id="59" dur="1000" fill="hold"/>
                                        <p:tgtEl>
                                          <p:spTgt spid="157"/>
                                        </p:tgtEl>
                                        <p:attrNameLst>
                                          <p:attrName>ppt_x</p:attrName>
                                        </p:attrNameLst>
                                      </p:cBhvr>
                                      <p:tavLst>
                                        <p:tav tm="0">
                                          <p:val>
                                            <p:strVal val="0-#ppt_w/2"/>
                                          </p:val>
                                        </p:tav>
                                        <p:tav tm="100000">
                                          <p:val>
                                            <p:strVal val="#ppt_x"/>
                                          </p:val>
                                        </p:tav>
                                      </p:tavLst>
                                    </p:anim>
                                    <p:anim calcmode="lin" valueType="num">
                                      <p:cBhvr additive="base">
                                        <p:cTn id="60" dur="1000" fill="hold"/>
                                        <p:tgtEl>
                                          <p:spTgt spid="157"/>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158"/>
                                        </p:tgtEl>
                                        <p:attrNameLst>
                                          <p:attrName>style.visibility</p:attrName>
                                        </p:attrNameLst>
                                      </p:cBhvr>
                                      <p:to>
                                        <p:strVal val="visible"/>
                                      </p:to>
                                    </p:set>
                                    <p:anim calcmode="lin" valueType="num">
                                      <p:cBhvr additive="base">
                                        <p:cTn id="63" dur="1000" fill="hold"/>
                                        <p:tgtEl>
                                          <p:spTgt spid="158"/>
                                        </p:tgtEl>
                                        <p:attrNameLst>
                                          <p:attrName>ppt_x</p:attrName>
                                        </p:attrNameLst>
                                      </p:cBhvr>
                                      <p:tavLst>
                                        <p:tav tm="0">
                                          <p:val>
                                            <p:strVal val="0-#ppt_w/2"/>
                                          </p:val>
                                        </p:tav>
                                        <p:tav tm="100000">
                                          <p:val>
                                            <p:strVal val="#ppt_x"/>
                                          </p:val>
                                        </p:tav>
                                      </p:tavLst>
                                    </p:anim>
                                    <p:anim calcmode="lin" valueType="num">
                                      <p:cBhvr additive="base">
                                        <p:cTn id="64" dur="1000" fill="hold"/>
                                        <p:tgtEl>
                                          <p:spTgt spid="158"/>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159"/>
                                        </p:tgtEl>
                                        <p:attrNameLst>
                                          <p:attrName>style.visibility</p:attrName>
                                        </p:attrNameLst>
                                      </p:cBhvr>
                                      <p:to>
                                        <p:strVal val="visible"/>
                                      </p:to>
                                    </p:set>
                                    <p:anim calcmode="lin" valueType="num">
                                      <p:cBhvr additive="base">
                                        <p:cTn id="67" dur="1000" fill="hold"/>
                                        <p:tgtEl>
                                          <p:spTgt spid="159"/>
                                        </p:tgtEl>
                                        <p:attrNameLst>
                                          <p:attrName>ppt_x</p:attrName>
                                        </p:attrNameLst>
                                      </p:cBhvr>
                                      <p:tavLst>
                                        <p:tav tm="0">
                                          <p:val>
                                            <p:strVal val="0-#ppt_w/2"/>
                                          </p:val>
                                        </p:tav>
                                        <p:tav tm="100000">
                                          <p:val>
                                            <p:strVal val="#ppt_x"/>
                                          </p:val>
                                        </p:tav>
                                      </p:tavLst>
                                    </p:anim>
                                    <p:anim calcmode="lin" valueType="num">
                                      <p:cBhvr additive="base">
                                        <p:cTn id="68" dur="1000" fill="hold"/>
                                        <p:tgtEl>
                                          <p:spTgt spid="159"/>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151"/>
                                        </p:tgtEl>
                                        <p:attrNameLst>
                                          <p:attrName>style.visibility</p:attrName>
                                        </p:attrNameLst>
                                      </p:cBhvr>
                                      <p:to>
                                        <p:strVal val="visible"/>
                                      </p:to>
                                    </p:set>
                                    <p:anim calcmode="lin" valueType="num">
                                      <p:cBhvr additive="base">
                                        <p:cTn id="71" dur="1000" fill="hold"/>
                                        <p:tgtEl>
                                          <p:spTgt spid="151"/>
                                        </p:tgtEl>
                                        <p:attrNameLst>
                                          <p:attrName>ppt_x</p:attrName>
                                        </p:attrNameLst>
                                      </p:cBhvr>
                                      <p:tavLst>
                                        <p:tav tm="0">
                                          <p:val>
                                            <p:strVal val="0-#ppt_w/2"/>
                                          </p:val>
                                        </p:tav>
                                        <p:tav tm="100000">
                                          <p:val>
                                            <p:strVal val="#ppt_x"/>
                                          </p:val>
                                        </p:tav>
                                      </p:tavLst>
                                    </p:anim>
                                    <p:anim calcmode="lin" valueType="num">
                                      <p:cBhvr additive="base">
                                        <p:cTn id="72" dur="1000" fill="hold"/>
                                        <p:tgtEl>
                                          <p:spTgt spid="151"/>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additive="base">
                                        <p:cTn id="75" dur="1000" fill="hold"/>
                                        <p:tgtEl>
                                          <p:spTgt spid="35"/>
                                        </p:tgtEl>
                                        <p:attrNameLst>
                                          <p:attrName>ppt_x</p:attrName>
                                        </p:attrNameLst>
                                      </p:cBhvr>
                                      <p:tavLst>
                                        <p:tav tm="0">
                                          <p:val>
                                            <p:strVal val="0-#ppt_w/2"/>
                                          </p:val>
                                        </p:tav>
                                        <p:tav tm="100000">
                                          <p:val>
                                            <p:strVal val="#ppt_x"/>
                                          </p:val>
                                        </p:tav>
                                      </p:tavLst>
                                    </p:anim>
                                    <p:anim calcmode="lin" valueType="num">
                                      <p:cBhvr additive="base">
                                        <p:cTn id="76" dur="10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53" presetClass="exit" presetSubtype="32" fill="hold" grpId="1" nodeType="clickEffect">
                                  <p:stCondLst>
                                    <p:cond delay="1000"/>
                                  </p:stCondLst>
                                  <p:childTnLst>
                                    <p:anim calcmode="lin" valueType="num">
                                      <p:cBhvr>
                                        <p:cTn id="80" dur="1000"/>
                                        <p:tgtEl>
                                          <p:spTgt spid="120"/>
                                        </p:tgtEl>
                                        <p:attrNameLst>
                                          <p:attrName>ppt_w</p:attrName>
                                        </p:attrNameLst>
                                      </p:cBhvr>
                                      <p:tavLst>
                                        <p:tav tm="0">
                                          <p:val>
                                            <p:strVal val="ppt_w"/>
                                          </p:val>
                                        </p:tav>
                                        <p:tav tm="100000">
                                          <p:val>
                                            <p:fltVal val="0"/>
                                          </p:val>
                                        </p:tav>
                                      </p:tavLst>
                                    </p:anim>
                                    <p:anim calcmode="lin" valueType="num">
                                      <p:cBhvr>
                                        <p:cTn id="81" dur="1000"/>
                                        <p:tgtEl>
                                          <p:spTgt spid="120"/>
                                        </p:tgtEl>
                                        <p:attrNameLst>
                                          <p:attrName>ppt_h</p:attrName>
                                        </p:attrNameLst>
                                      </p:cBhvr>
                                      <p:tavLst>
                                        <p:tav tm="0">
                                          <p:val>
                                            <p:strVal val="ppt_h"/>
                                          </p:val>
                                        </p:tav>
                                        <p:tav tm="100000">
                                          <p:val>
                                            <p:fltVal val="0"/>
                                          </p:val>
                                        </p:tav>
                                      </p:tavLst>
                                    </p:anim>
                                    <p:animEffect transition="out" filter="fade">
                                      <p:cBhvr>
                                        <p:cTn id="82" dur="1000"/>
                                        <p:tgtEl>
                                          <p:spTgt spid="120"/>
                                        </p:tgtEl>
                                      </p:cBhvr>
                                    </p:animEffect>
                                    <p:set>
                                      <p:cBhvr>
                                        <p:cTn id="83" dur="1" fill="hold">
                                          <p:stCondLst>
                                            <p:cond delay="999"/>
                                          </p:stCondLst>
                                        </p:cTn>
                                        <p:tgtEl>
                                          <p:spTgt spid="120"/>
                                        </p:tgtEl>
                                        <p:attrNameLst>
                                          <p:attrName>style.visibility</p:attrName>
                                        </p:attrNameLst>
                                      </p:cBhvr>
                                      <p:to>
                                        <p:strVal val="hidden"/>
                                      </p:to>
                                    </p:set>
                                  </p:childTnLst>
                                </p:cTn>
                              </p:par>
                              <p:par>
                                <p:cTn id="84" presetID="53" presetClass="exit" presetSubtype="32" fill="hold" grpId="1" nodeType="withEffect">
                                  <p:stCondLst>
                                    <p:cond delay="1000"/>
                                  </p:stCondLst>
                                  <p:childTnLst>
                                    <p:anim calcmode="lin" valueType="num">
                                      <p:cBhvr>
                                        <p:cTn id="85" dur="1000"/>
                                        <p:tgtEl>
                                          <p:spTgt spid="57"/>
                                        </p:tgtEl>
                                        <p:attrNameLst>
                                          <p:attrName>ppt_w</p:attrName>
                                        </p:attrNameLst>
                                      </p:cBhvr>
                                      <p:tavLst>
                                        <p:tav tm="0">
                                          <p:val>
                                            <p:strVal val="ppt_w"/>
                                          </p:val>
                                        </p:tav>
                                        <p:tav tm="100000">
                                          <p:val>
                                            <p:fltVal val="0"/>
                                          </p:val>
                                        </p:tav>
                                      </p:tavLst>
                                    </p:anim>
                                    <p:anim calcmode="lin" valueType="num">
                                      <p:cBhvr>
                                        <p:cTn id="86" dur="1000"/>
                                        <p:tgtEl>
                                          <p:spTgt spid="57"/>
                                        </p:tgtEl>
                                        <p:attrNameLst>
                                          <p:attrName>ppt_h</p:attrName>
                                        </p:attrNameLst>
                                      </p:cBhvr>
                                      <p:tavLst>
                                        <p:tav tm="0">
                                          <p:val>
                                            <p:strVal val="ppt_h"/>
                                          </p:val>
                                        </p:tav>
                                        <p:tav tm="100000">
                                          <p:val>
                                            <p:fltVal val="0"/>
                                          </p:val>
                                        </p:tav>
                                      </p:tavLst>
                                    </p:anim>
                                    <p:animEffect transition="out" filter="fade">
                                      <p:cBhvr>
                                        <p:cTn id="87" dur="1000"/>
                                        <p:tgtEl>
                                          <p:spTgt spid="57"/>
                                        </p:tgtEl>
                                      </p:cBhvr>
                                    </p:animEffect>
                                    <p:set>
                                      <p:cBhvr>
                                        <p:cTn id="88" dur="1" fill="hold">
                                          <p:stCondLst>
                                            <p:cond delay="999"/>
                                          </p:stCondLst>
                                        </p:cTn>
                                        <p:tgtEl>
                                          <p:spTgt spid="57"/>
                                        </p:tgtEl>
                                        <p:attrNameLst>
                                          <p:attrName>style.visibility</p:attrName>
                                        </p:attrNameLst>
                                      </p:cBhvr>
                                      <p:to>
                                        <p:strVal val="hidden"/>
                                      </p:to>
                                    </p:set>
                                  </p:childTnLst>
                                </p:cTn>
                              </p:par>
                              <p:par>
                                <p:cTn id="89" presetID="53" presetClass="exit" presetSubtype="32" fill="hold" grpId="1" nodeType="withEffect">
                                  <p:stCondLst>
                                    <p:cond delay="1000"/>
                                  </p:stCondLst>
                                  <p:childTnLst>
                                    <p:anim calcmode="lin" valueType="num">
                                      <p:cBhvr>
                                        <p:cTn id="90" dur="1000"/>
                                        <p:tgtEl>
                                          <p:spTgt spid="152"/>
                                        </p:tgtEl>
                                        <p:attrNameLst>
                                          <p:attrName>ppt_w</p:attrName>
                                        </p:attrNameLst>
                                      </p:cBhvr>
                                      <p:tavLst>
                                        <p:tav tm="0">
                                          <p:val>
                                            <p:strVal val="ppt_w"/>
                                          </p:val>
                                        </p:tav>
                                        <p:tav tm="100000">
                                          <p:val>
                                            <p:fltVal val="0"/>
                                          </p:val>
                                        </p:tav>
                                      </p:tavLst>
                                    </p:anim>
                                    <p:anim calcmode="lin" valueType="num">
                                      <p:cBhvr>
                                        <p:cTn id="91" dur="1000"/>
                                        <p:tgtEl>
                                          <p:spTgt spid="152"/>
                                        </p:tgtEl>
                                        <p:attrNameLst>
                                          <p:attrName>ppt_h</p:attrName>
                                        </p:attrNameLst>
                                      </p:cBhvr>
                                      <p:tavLst>
                                        <p:tav tm="0">
                                          <p:val>
                                            <p:strVal val="ppt_h"/>
                                          </p:val>
                                        </p:tav>
                                        <p:tav tm="100000">
                                          <p:val>
                                            <p:fltVal val="0"/>
                                          </p:val>
                                        </p:tav>
                                      </p:tavLst>
                                    </p:anim>
                                    <p:animEffect transition="out" filter="fade">
                                      <p:cBhvr>
                                        <p:cTn id="92" dur="1000"/>
                                        <p:tgtEl>
                                          <p:spTgt spid="152"/>
                                        </p:tgtEl>
                                      </p:cBhvr>
                                    </p:animEffect>
                                    <p:set>
                                      <p:cBhvr>
                                        <p:cTn id="93" dur="1" fill="hold">
                                          <p:stCondLst>
                                            <p:cond delay="999"/>
                                          </p:stCondLst>
                                        </p:cTn>
                                        <p:tgtEl>
                                          <p:spTgt spid="152"/>
                                        </p:tgtEl>
                                        <p:attrNameLst>
                                          <p:attrName>style.visibility</p:attrName>
                                        </p:attrNameLst>
                                      </p:cBhvr>
                                      <p:to>
                                        <p:strVal val="hidden"/>
                                      </p:to>
                                    </p:set>
                                  </p:childTnLst>
                                </p:cTn>
                              </p:par>
                              <p:par>
                                <p:cTn id="94" presetID="53" presetClass="exit" presetSubtype="32" fill="hold" grpId="1" nodeType="withEffect">
                                  <p:stCondLst>
                                    <p:cond delay="1000"/>
                                  </p:stCondLst>
                                  <p:childTnLst>
                                    <p:anim calcmode="lin" valueType="num">
                                      <p:cBhvr>
                                        <p:cTn id="95" dur="1000"/>
                                        <p:tgtEl>
                                          <p:spTgt spid="153"/>
                                        </p:tgtEl>
                                        <p:attrNameLst>
                                          <p:attrName>ppt_w</p:attrName>
                                        </p:attrNameLst>
                                      </p:cBhvr>
                                      <p:tavLst>
                                        <p:tav tm="0">
                                          <p:val>
                                            <p:strVal val="ppt_w"/>
                                          </p:val>
                                        </p:tav>
                                        <p:tav tm="100000">
                                          <p:val>
                                            <p:fltVal val="0"/>
                                          </p:val>
                                        </p:tav>
                                      </p:tavLst>
                                    </p:anim>
                                    <p:anim calcmode="lin" valueType="num">
                                      <p:cBhvr>
                                        <p:cTn id="96" dur="1000"/>
                                        <p:tgtEl>
                                          <p:spTgt spid="153"/>
                                        </p:tgtEl>
                                        <p:attrNameLst>
                                          <p:attrName>ppt_h</p:attrName>
                                        </p:attrNameLst>
                                      </p:cBhvr>
                                      <p:tavLst>
                                        <p:tav tm="0">
                                          <p:val>
                                            <p:strVal val="ppt_h"/>
                                          </p:val>
                                        </p:tav>
                                        <p:tav tm="100000">
                                          <p:val>
                                            <p:fltVal val="0"/>
                                          </p:val>
                                        </p:tav>
                                      </p:tavLst>
                                    </p:anim>
                                    <p:animEffect transition="out" filter="fade">
                                      <p:cBhvr>
                                        <p:cTn id="97" dur="1000"/>
                                        <p:tgtEl>
                                          <p:spTgt spid="153"/>
                                        </p:tgtEl>
                                      </p:cBhvr>
                                    </p:animEffect>
                                    <p:set>
                                      <p:cBhvr>
                                        <p:cTn id="98" dur="1" fill="hold">
                                          <p:stCondLst>
                                            <p:cond delay="999"/>
                                          </p:stCondLst>
                                        </p:cTn>
                                        <p:tgtEl>
                                          <p:spTgt spid="153"/>
                                        </p:tgtEl>
                                        <p:attrNameLst>
                                          <p:attrName>style.visibility</p:attrName>
                                        </p:attrNameLst>
                                      </p:cBhvr>
                                      <p:to>
                                        <p:strVal val="hidden"/>
                                      </p:to>
                                    </p:set>
                                  </p:childTnLst>
                                </p:cTn>
                              </p:par>
                              <p:par>
                                <p:cTn id="99" presetID="53" presetClass="exit" presetSubtype="32" fill="hold" nodeType="withEffect">
                                  <p:stCondLst>
                                    <p:cond delay="1000"/>
                                  </p:stCondLst>
                                  <p:childTnLst>
                                    <p:anim calcmode="lin" valueType="num">
                                      <p:cBhvr>
                                        <p:cTn id="100" dur="1000"/>
                                        <p:tgtEl>
                                          <p:spTgt spid="139"/>
                                        </p:tgtEl>
                                        <p:attrNameLst>
                                          <p:attrName>ppt_w</p:attrName>
                                        </p:attrNameLst>
                                      </p:cBhvr>
                                      <p:tavLst>
                                        <p:tav tm="0">
                                          <p:val>
                                            <p:strVal val="ppt_w"/>
                                          </p:val>
                                        </p:tav>
                                        <p:tav tm="100000">
                                          <p:val>
                                            <p:fltVal val="0"/>
                                          </p:val>
                                        </p:tav>
                                      </p:tavLst>
                                    </p:anim>
                                    <p:anim calcmode="lin" valueType="num">
                                      <p:cBhvr>
                                        <p:cTn id="101" dur="1000"/>
                                        <p:tgtEl>
                                          <p:spTgt spid="139"/>
                                        </p:tgtEl>
                                        <p:attrNameLst>
                                          <p:attrName>ppt_h</p:attrName>
                                        </p:attrNameLst>
                                      </p:cBhvr>
                                      <p:tavLst>
                                        <p:tav tm="0">
                                          <p:val>
                                            <p:strVal val="ppt_h"/>
                                          </p:val>
                                        </p:tav>
                                        <p:tav tm="100000">
                                          <p:val>
                                            <p:fltVal val="0"/>
                                          </p:val>
                                        </p:tav>
                                      </p:tavLst>
                                    </p:anim>
                                    <p:animEffect transition="out" filter="fade">
                                      <p:cBhvr>
                                        <p:cTn id="102" dur="1000"/>
                                        <p:tgtEl>
                                          <p:spTgt spid="139"/>
                                        </p:tgtEl>
                                      </p:cBhvr>
                                    </p:animEffect>
                                    <p:set>
                                      <p:cBhvr>
                                        <p:cTn id="103" dur="1" fill="hold">
                                          <p:stCondLst>
                                            <p:cond delay="999"/>
                                          </p:stCondLst>
                                        </p:cTn>
                                        <p:tgtEl>
                                          <p:spTgt spid="139"/>
                                        </p:tgtEl>
                                        <p:attrNameLst>
                                          <p:attrName>style.visibility</p:attrName>
                                        </p:attrNameLst>
                                      </p:cBhvr>
                                      <p:to>
                                        <p:strVal val="hidden"/>
                                      </p:to>
                                    </p:set>
                                  </p:childTnLst>
                                </p:cTn>
                              </p:par>
                              <p:par>
                                <p:cTn id="104" presetID="53" presetClass="exit" presetSubtype="32" fill="hold" grpId="1" nodeType="withEffect">
                                  <p:stCondLst>
                                    <p:cond delay="1000"/>
                                  </p:stCondLst>
                                  <p:childTnLst>
                                    <p:anim calcmode="lin" valueType="num">
                                      <p:cBhvr>
                                        <p:cTn id="105" dur="1000"/>
                                        <p:tgtEl>
                                          <p:spTgt spid="142"/>
                                        </p:tgtEl>
                                        <p:attrNameLst>
                                          <p:attrName>ppt_w</p:attrName>
                                        </p:attrNameLst>
                                      </p:cBhvr>
                                      <p:tavLst>
                                        <p:tav tm="0">
                                          <p:val>
                                            <p:strVal val="ppt_w"/>
                                          </p:val>
                                        </p:tav>
                                        <p:tav tm="100000">
                                          <p:val>
                                            <p:fltVal val="0"/>
                                          </p:val>
                                        </p:tav>
                                      </p:tavLst>
                                    </p:anim>
                                    <p:anim calcmode="lin" valueType="num">
                                      <p:cBhvr>
                                        <p:cTn id="106" dur="1000"/>
                                        <p:tgtEl>
                                          <p:spTgt spid="142"/>
                                        </p:tgtEl>
                                        <p:attrNameLst>
                                          <p:attrName>ppt_h</p:attrName>
                                        </p:attrNameLst>
                                      </p:cBhvr>
                                      <p:tavLst>
                                        <p:tav tm="0">
                                          <p:val>
                                            <p:strVal val="ppt_h"/>
                                          </p:val>
                                        </p:tav>
                                        <p:tav tm="100000">
                                          <p:val>
                                            <p:fltVal val="0"/>
                                          </p:val>
                                        </p:tav>
                                      </p:tavLst>
                                    </p:anim>
                                    <p:animEffect transition="out" filter="fade">
                                      <p:cBhvr>
                                        <p:cTn id="107" dur="1000"/>
                                        <p:tgtEl>
                                          <p:spTgt spid="142"/>
                                        </p:tgtEl>
                                      </p:cBhvr>
                                    </p:animEffect>
                                    <p:set>
                                      <p:cBhvr>
                                        <p:cTn id="108" dur="1" fill="hold">
                                          <p:stCondLst>
                                            <p:cond delay="999"/>
                                          </p:stCondLst>
                                        </p:cTn>
                                        <p:tgtEl>
                                          <p:spTgt spid="142"/>
                                        </p:tgtEl>
                                        <p:attrNameLst>
                                          <p:attrName>style.visibility</p:attrName>
                                        </p:attrNameLst>
                                      </p:cBhvr>
                                      <p:to>
                                        <p:strVal val="hidden"/>
                                      </p:to>
                                    </p:set>
                                  </p:childTnLst>
                                </p:cTn>
                              </p:par>
                              <p:par>
                                <p:cTn id="109" presetID="53" presetClass="exit" presetSubtype="32" fill="hold" nodeType="withEffect">
                                  <p:stCondLst>
                                    <p:cond delay="1000"/>
                                  </p:stCondLst>
                                  <p:childTnLst>
                                    <p:anim calcmode="lin" valueType="num">
                                      <p:cBhvr>
                                        <p:cTn id="110" dur="1000"/>
                                        <p:tgtEl>
                                          <p:spTgt spid="84"/>
                                        </p:tgtEl>
                                        <p:attrNameLst>
                                          <p:attrName>ppt_w</p:attrName>
                                        </p:attrNameLst>
                                      </p:cBhvr>
                                      <p:tavLst>
                                        <p:tav tm="0">
                                          <p:val>
                                            <p:strVal val="ppt_w"/>
                                          </p:val>
                                        </p:tav>
                                        <p:tav tm="100000">
                                          <p:val>
                                            <p:fltVal val="0"/>
                                          </p:val>
                                        </p:tav>
                                      </p:tavLst>
                                    </p:anim>
                                    <p:anim calcmode="lin" valueType="num">
                                      <p:cBhvr>
                                        <p:cTn id="111" dur="1000"/>
                                        <p:tgtEl>
                                          <p:spTgt spid="84"/>
                                        </p:tgtEl>
                                        <p:attrNameLst>
                                          <p:attrName>ppt_h</p:attrName>
                                        </p:attrNameLst>
                                      </p:cBhvr>
                                      <p:tavLst>
                                        <p:tav tm="0">
                                          <p:val>
                                            <p:strVal val="ppt_h"/>
                                          </p:val>
                                        </p:tav>
                                        <p:tav tm="100000">
                                          <p:val>
                                            <p:fltVal val="0"/>
                                          </p:val>
                                        </p:tav>
                                      </p:tavLst>
                                    </p:anim>
                                    <p:animEffect transition="out" filter="fade">
                                      <p:cBhvr>
                                        <p:cTn id="112" dur="1000"/>
                                        <p:tgtEl>
                                          <p:spTgt spid="84"/>
                                        </p:tgtEl>
                                      </p:cBhvr>
                                    </p:animEffect>
                                    <p:set>
                                      <p:cBhvr>
                                        <p:cTn id="113" dur="1" fill="hold">
                                          <p:stCondLst>
                                            <p:cond delay="999"/>
                                          </p:stCondLst>
                                        </p:cTn>
                                        <p:tgtEl>
                                          <p:spTgt spid="84"/>
                                        </p:tgtEl>
                                        <p:attrNameLst>
                                          <p:attrName>style.visibility</p:attrName>
                                        </p:attrNameLst>
                                      </p:cBhvr>
                                      <p:to>
                                        <p:strVal val="hidden"/>
                                      </p:to>
                                    </p:set>
                                  </p:childTnLst>
                                </p:cTn>
                              </p:par>
                              <p:par>
                                <p:cTn id="114" presetID="53" presetClass="exit" presetSubtype="32" fill="hold" grpId="1" nodeType="withEffect">
                                  <p:stCondLst>
                                    <p:cond delay="1000"/>
                                  </p:stCondLst>
                                  <p:childTnLst>
                                    <p:anim calcmode="lin" valueType="num">
                                      <p:cBhvr>
                                        <p:cTn id="115" dur="1000"/>
                                        <p:tgtEl>
                                          <p:spTgt spid="89"/>
                                        </p:tgtEl>
                                        <p:attrNameLst>
                                          <p:attrName>ppt_w</p:attrName>
                                        </p:attrNameLst>
                                      </p:cBhvr>
                                      <p:tavLst>
                                        <p:tav tm="0">
                                          <p:val>
                                            <p:strVal val="ppt_w"/>
                                          </p:val>
                                        </p:tav>
                                        <p:tav tm="100000">
                                          <p:val>
                                            <p:fltVal val="0"/>
                                          </p:val>
                                        </p:tav>
                                      </p:tavLst>
                                    </p:anim>
                                    <p:anim calcmode="lin" valueType="num">
                                      <p:cBhvr>
                                        <p:cTn id="116" dur="1000"/>
                                        <p:tgtEl>
                                          <p:spTgt spid="89"/>
                                        </p:tgtEl>
                                        <p:attrNameLst>
                                          <p:attrName>ppt_h</p:attrName>
                                        </p:attrNameLst>
                                      </p:cBhvr>
                                      <p:tavLst>
                                        <p:tav tm="0">
                                          <p:val>
                                            <p:strVal val="ppt_h"/>
                                          </p:val>
                                        </p:tav>
                                        <p:tav tm="100000">
                                          <p:val>
                                            <p:fltVal val="0"/>
                                          </p:val>
                                        </p:tav>
                                      </p:tavLst>
                                    </p:anim>
                                    <p:animEffect transition="out" filter="fade">
                                      <p:cBhvr>
                                        <p:cTn id="117" dur="1000"/>
                                        <p:tgtEl>
                                          <p:spTgt spid="89"/>
                                        </p:tgtEl>
                                      </p:cBhvr>
                                    </p:animEffect>
                                    <p:set>
                                      <p:cBhvr>
                                        <p:cTn id="118" dur="1" fill="hold">
                                          <p:stCondLst>
                                            <p:cond delay="999"/>
                                          </p:stCondLst>
                                        </p:cTn>
                                        <p:tgtEl>
                                          <p:spTgt spid="89"/>
                                        </p:tgtEl>
                                        <p:attrNameLst>
                                          <p:attrName>style.visibility</p:attrName>
                                        </p:attrNameLst>
                                      </p:cBhvr>
                                      <p:to>
                                        <p:strVal val="hidden"/>
                                      </p:to>
                                    </p:set>
                                  </p:childTnLst>
                                </p:cTn>
                              </p:par>
                              <p:par>
                                <p:cTn id="119" presetID="53" presetClass="exit" presetSubtype="32" fill="hold" nodeType="withEffect">
                                  <p:stCondLst>
                                    <p:cond delay="1000"/>
                                  </p:stCondLst>
                                  <p:childTnLst>
                                    <p:anim calcmode="lin" valueType="num">
                                      <p:cBhvr>
                                        <p:cTn id="120" dur="1000"/>
                                        <p:tgtEl>
                                          <p:spTgt spid="127"/>
                                        </p:tgtEl>
                                        <p:attrNameLst>
                                          <p:attrName>ppt_w</p:attrName>
                                        </p:attrNameLst>
                                      </p:cBhvr>
                                      <p:tavLst>
                                        <p:tav tm="0">
                                          <p:val>
                                            <p:strVal val="ppt_w"/>
                                          </p:val>
                                        </p:tav>
                                        <p:tav tm="100000">
                                          <p:val>
                                            <p:fltVal val="0"/>
                                          </p:val>
                                        </p:tav>
                                      </p:tavLst>
                                    </p:anim>
                                    <p:anim calcmode="lin" valueType="num">
                                      <p:cBhvr>
                                        <p:cTn id="121" dur="1000"/>
                                        <p:tgtEl>
                                          <p:spTgt spid="127"/>
                                        </p:tgtEl>
                                        <p:attrNameLst>
                                          <p:attrName>ppt_h</p:attrName>
                                        </p:attrNameLst>
                                      </p:cBhvr>
                                      <p:tavLst>
                                        <p:tav tm="0">
                                          <p:val>
                                            <p:strVal val="ppt_h"/>
                                          </p:val>
                                        </p:tav>
                                        <p:tav tm="100000">
                                          <p:val>
                                            <p:fltVal val="0"/>
                                          </p:val>
                                        </p:tav>
                                      </p:tavLst>
                                    </p:anim>
                                    <p:animEffect transition="out" filter="fade">
                                      <p:cBhvr>
                                        <p:cTn id="122" dur="1000"/>
                                        <p:tgtEl>
                                          <p:spTgt spid="127"/>
                                        </p:tgtEl>
                                      </p:cBhvr>
                                    </p:animEffect>
                                    <p:set>
                                      <p:cBhvr>
                                        <p:cTn id="123" dur="1" fill="hold">
                                          <p:stCondLst>
                                            <p:cond delay="999"/>
                                          </p:stCondLst>
                                        </p:cTn>
                                        <p:tgtEl>
                                          <p:spTgt spid="127"/>
                                        </p:tgtEl>
                                        <p:attrNameLst>
                                          <p:attrName>style.visibility</p:attrName>
                                        </p:attrNameLst>
                                      </p:cBhvr>
                                      <p:to>
                                        <p:strVal val="hidden"/>
                                      </p:to>
                                    </p:set>
                                  </p:childTnLst>
                                </p:cTn>
                              </p:par>
                              <p:par>
                                <p:cTn id="124" presetID="53" presetClass="exit" presetSubtype="32" fill="hold" nodeType="withEffect">
                                  <p:stCondLst>
                                    <p:cond delay="1000"/>
                                  </p:stCondLst>
                                  <p:childTnLst>
                                    <p:anim calcmode="lin" valueType="num">
                                      <p:cBhvr>
                                        <p:cTn id="125" dur="1000"/>
                                        <p:tgtEl>
                                          <p:spTgt spid="130"/>
                                        </p:tgtEl>
                                        <p:attrNameLst>
                                          <p:attrName>ppt_w</p:attrName>
                                        </p:attrNameLst>
                                      </p:cBhvr>
                                      <p:tavLst>
                                        <p:tav tm="0">
                                          <p:val>
                                            <p:strVal val="ppt_w"/>
                                          </p:val>
                                        </p:tav>
                                        <p:tav tm="100000">
                                          <p:val>
                                            <p:fltVal val="0"/>
                                          </p:val>
                                        </p:tav>
                                      </p:tavLst>
                                    </p:anim>
                                    <p:anim calcmode="lin" valueType="num">
                                      <p:cBhvr>
                                        <p:cTn id="126" dur="1000"/>
                                        <p:tgtEl>
                                          <p:spTgt spid="130"/>
                                        </p:tgtEl>
                                        <p:attrNameLst>
                                          <p:attrName>ppt_h</p:attrName>
                                        </p:attrNameLst>
                                      </p:cBhvr>
                                      <p:tavLst>
                                        <p:tav tm="0">
                                          <p:val>
                                            <p:strVal val="ppt_h"/>
                                          </p:val>
                                        </p:tav>
                                        <p:tav tm="100000">
                                          <p:val>
                                            <p:fltVal val="0"/>
                                          </p:val>
                                        </p:tav>
                                      </p:tavLst>
                                    </p:anim>
                                    <p:animEffect transition="out" filter="fade">
                                      <p:cBhvr>
                                        <p:cTn id="127" dur="1000"/>
                                        <p:tgtEl>
                                          <p:spTgt spid="130"/>
                                        </p:tgtEl>
                                      </p:cBhvr>
                                    </p:animEffect>
                                    <p:set>
                                      <p:cBhvr>
                                        <p:cTn id="128" dur="1" fill="hold">
                                          <p:stCondLst>
                                            <p:cond delay="999"/>
                                          </p:stCondLst>
                                        </p:cTn>
                                        <p:tgtEl>
                                          <p:spTgt spid="130"/>
                                        </p:tgtEl>
                                        <p:attrNameLst>
                                          <p:attrName>style.visibility</p:attrName>
                                        </p:attrNameLst>
                                      </p:cBhvr>
                                      <p:to>
                                        <p:strVal val="hidden"/>
                                      </p:to>
                                    </p:set>
                                  </p:childTnLst>
                                </p:cTn>
                              </p:par>
                              <p:par>
                                <p:cTn id="129" presetID="53" presetClass="exit" presetSubtype="32" fill="hold" nodeType="withEffect">
                                  <p:stCondLst>
                                    <p:cond delay="1000"/>
                                  </p:stCondLst>
                                  <p:childTnLst>
                                    <p:anim calcmode="lin" valueType="num">
                                      <p:cBhvr>
                                        <p:cTn id="130" dur="1000"/>
                                        <p:tgtEl>
                                          <p:spTgt spid="133"/>
                                        </p:tgtEl>
                                        <p:attrNameLst>
                                          <p:attrName>ppt_w</p:attrName>
                                        </p:attrNameLst>
                                      </p:cBhvr>
                                      <p:tavLst>
                                        <p:tav tm="0">
                                          <p:val>
                                            <p:strVal val="ppt_w"/>
                                          </p:val>
                                        </p:tav>
                                        <p:tav tm="100000">
                                          <p:val>
                                            <p:fltVal val="0"/>
                                          </p:val>
                                        </p:tav>
                                      </p:tavLst>
                                    </p:anim>
                                    <p:anim calcmode="lin" valueType="num">
                                      <p:cBhvr>
                                        <p:cTn id="131" dur="1000"/>
                                        <p:tgtEl>
                                          <p:spTgt spid="133"/>
                                        </p:tgtEl>
                                        <p:attrNameLst>
                                          <p:attrName>ppt_h</p:attrName>
                                        </p:attrNameLst>
                                      </p:cBhvr>
                                      <p:tavLst>
                                        <p:tav tm="0">
                                          <p:val>
                                            <p:strVal val="ppt_h"/>
                                          </p:val>
                                        </p:tav>
                                        <p:tav tm="100000">
                                          <p:val>
                                            <p:fltVal val="0"/>
                                          </p:val>
                                        </p:tav>
                                      </p:tavLst>
                                    </p:anim>
                                    <p:animEffect transition="out" filter="fade">
                                      <p:cBhvr>
                                        <p:cTn id="132" dur="1000"/>
                                        <p:tgtEl>
                                          <p:spTgt spid="133"/>
                                        </p:tgtEl>
                                      </p:cBhvr>
                                    </p:animEffect>
                                    <p:set>
                                      <p:cBhvr>
                                        <p:cTn id="133" dur="1" fill="hold">
                                          <p:stCondLst>
                                            <p:cond delay="999"/>
                                          </p:stCondLst>
                                        </p:cTn>
                                        <p:tgtEl>
                                          <p:spTgt spid="133"/>
                                        </p:tgtEl>
                                        <p:attrNameLst>
                                          <p:attrName>style.visibility</p:attrName>
                                        </p:attrNameLst>
                                      </p:cBhvr>
                                      <p:to>
                                        <p:strVal val="hidden"/>
                                      </p:to>
                                    </p:set>
                                  </p:childTnLst>
                                </p:cTn>
                              </p:par>
                              <p:par>
                                <p:cTn id="134" presetID="53" presetClass="exit" presetSubtype="32" fill="hold" nodeType="withEffect">
                                  <p:stCondLst>
                                    <p:cond delay="1000"/>
                                  </p:stCondLst>
                                  <p:childTnLst>
                                    <p:anim calcmode="lin" valueType="num">
                                      <p:cBhvr>
                                        <p:cTn id="135" dur="1000"/>
                                        <p:tgtEl>
                                          <p:spTgt spid="136"/>
                                        </p:tgtEl>
                                        <p:attrNameLst>
                                          <p:attrName>ppt_w</p:attrName>
                                        </p:attrNameLst>
                                      </p:cBhvr>
                                      <p:tavLst>
                                        <p:tav tm="0">
                                          <p:val>
                                            <p:strVal val="ppt_w"/>
                                          </p:val>
                                        </p:tav>
                                        <p:tav tm="100000">
                                          <p:val>
                                            <p:fltVal val="0"/>
                                          </p:val>
                                        </p:tav>
                                      </p:tavLst>
                                    </p:anim>
                                    <p:anim calcmode="lin" valueType="num">
                                      <p:cBhvr>
                                        <p:cTn id="136" dur="1000"/>
                                        <p:tgtEl>
                                          <p:spTgt spid="136"/>
                                        </p:tgtEl>
                                        <p:attrNameLst>
                                          <p:attrName>ppt_h</p:attrName>
                                        </p:attrNameLst>
                                      </p:cBhvr>
                                      <p:tavLst>
                                        <p:tav tm="0">
                                          <p:val>
                                            <p:strVal val="ppt_h"/>
                                          </p:val>
                                        </p:tav>
                                        <p:tav tm="100000">
                                          <p:val>
                                            <p:fltVal val="0"/>
                                          </p:val>
                                        </p:tav>
                                      </p:tavLst>
                                    </p:anim>
                                    <p:animEffect transition="out" filter="fade">
                                      <p:cBhvr>
                                        <p:cTn id="137" dur="1000"/>
                                        <p:tgtEl>
                                          <p:spTgt spid="136"/>
                                        </p:tgtEl>
                                      </p:cBhvr>
                                    </p:animEffect>
                                    <p:set>
                                      <p:cBhvr>
                                        <p:cTn id="138" dur="1" fill="hold">
                                          <p:stCondLst>
                                            <p:cond delay="999"/>
                                          </p:stCondLst>
                                        </p:cTn>
                                        <p:tgtEl>
                                          <p:spTgt spid="136"/>
                                        </p:tgtEl>
                                        <p:attrNameLst>
                                          <p:attrName>style.visibility</p:attrName>
                                        </p:attrNameLst>
                                      </p:cBhvr>
                                      <p:to>
                                        <p:strVal val="hidden"/>
                                      </p:to>
                                    </p:set>
                                  </p:childTnLst>
                                </p:cTn>
                              </p:par>
                              <p:par>
                                <p:cTn id="139" presetID="53" presetClass="exit" presetSubtype="32" fill="hold" nodeType="withEffect">
                                  <p:stCondLst>
                                    <p:cond delay="1000"/>
                                  </p:stCondLst>
                                  <p:childTnLst>
                                    <p:anim calcmode="lin" valueType="num">
                                      <p:cBhvr>
                                        <p:cTn id="140" dur="1000"/>
                                        <p:tgtEl>
                                          <p:spTgt spid="154"/>
                                        </p:tgtEl>
                                        <p:attrNameLst>
                                          <p:attrName>ppt_w</p:attrName>
                                        </p:attrNameLst>
                                      </p:cBhvr>
                                      <p:tavLst>
                                        <p:tav tm="0">
                                          <p:val>
                                            <p:strVal val="ppt_w"/>
                                          </p:val>
                                        </p:tav>
                                        <p:tav tm="100000">
                                          <p:val>
                                            <p:fltVal val="0"/>
                                          </p:val>
                                        </p:tav>
                                      </p:tavLst>
                                    </p:anim>
                                    <p:anim calcmode="lin" valueType="num">
                                      <p:cBhvr>
                                        <p:cTn id="141" dur="1000"/>
                                        <p:tgtEl>
                                          <p:spTgt spid="154"/>
                                        </p:tgtEl>
                                        <p:attrNameLst>
                                          <p:attrName>ppt_h</p:attrName>
                                        </p:attrNameLst>
                                      </p:cBhvr>
                                      <p:tavLst>
                                        <p:tav tm="0">
                                          <p:val>
                                            <p:strVal val="ppt_h"/>
                                          </p:val>
                                        </p:tav>
                                        <p:tav tm="100000">
                                          <p:val>
                                            <p:fltVal val="0"/>
                                          </p:val>
                                        </p:tav>
                                      </p:tavLst>
                                    </p:anim>
                                    <p:animEffect transition="out" filter="fade">
                                      <p:cBhvr>
                                        <p:cTn id="142" dur="1000"/>
                                        <p:tgtEl>
                                          <p:spTgt spid="154"/>
                                        </p:tgtEl>
                                      </p:cBhvr>
                                    </p:animEffect>
                                    <p:set>
                                      <p:cBhvr>
                                        <p:cTn id="143" dur="1" fill="hold">
                                          <p:stCondLst>
                                            <p:cond delay="999"/>
                                          </p:stCondLst>
                                        </p:cTn>
                                        <p:tgtEl>
                                          <p:spTgt spid="154"/>
                                        </p:tgtEl>
                                        <p:attrNameLst>
                                          <p:attrName>style.visibility</p:attrName>
                                        </p:attrNameLst>
                                      </p:cBhvr>
                                      <p:to>
                                        <p:strVal val="hidden"/>
                                      </p:to>
                                    </p:set>
                                  </p:childTnLst>
                                </p:cTn>
                              </p:par>
                              <p:par>
                                <p:cTn id="144" presetID="53" presetClass="exit" presetSubtype="32" fill="hold" nodeType="withEffect">
                                  <p:stCondLst>
                                    <p:cond delay="1000"/>
                                  </p:stCondLst>
                                  <p:childTnLst>
                                    <p:anim calcmode="lin" valueType="num">
                                      <p:cBhvr>
                                        <p:cTn id="145" dur="1000"/>
                                        <p:tgtEl>
                                          <p:spTgt spid="157"/>
                                        </p:tgtEl>
                                        <p:attrNameLst>
                                          <p:attrName>ppt_w</p:attrName>
                                        </p:attrNameLst>
                                      </p:cBhvr>
                                      <p:tavLst>
                                        <p:tav tm="0">
                                          <p:val>
                                            <p:strVal val="ppt_w"/>
                                          </p:val>
                                        </p:tav>
                                        <p:tav tm="100000">
                                          <p:val>
                                            <p:fltVal val="0"/>
                                          </p:val>
                                        </p:tav>
                                      </p:tavLst>
                                    </p:anim>
                                    <p:anim calcmode="lin" valueType="num">
                                      <p:cBhvr>
                                        <p:cTn id="146" dur="1000"/>
                                        <p:tgtEl>
                                          <p:spTgt spid="157"/>
                                        </p:tgtEl>
                                        <p:attrNameLst>
                                          <p:attrName>ppt_h</p:attrName>
                                        </p:attrNameLst>
                                      </p:cBhvr>
                                      <p:tavLst>
                                        <p:tav tm="0">
                                          <p:val>
                                            <p:strVal val="ppt_h"/>
                                          </p:val>
                                        </p:tav>
                                        <p:tav tm="100000">
                                          <p:val>
                                            <p:fltVal val="0"/>
                                          </p:val>
                                        </p:tav>
                                      </p:tavLst>
                                    </p:anim>
                                    <p:animEffect transition="out" filter="fade">
                                      <p:cBhvr>
                                        <p:cTn id="147" dur="1000"/>
                                        <p:tgtEl>
                                          <p:spTgt spid="157"/>
                                        </p:tgtEl>
                                      </p:cBhvr>
                                    </p:animEffect>
                                    <p:set>
                                      <p:cBhvr>
                                        <p:cTn id="148" dur="1" fill="hold">
                                          <p:stCondLst>
                                            <p:cond delay="999"/>
                                          </p:stCondLst>
                                        </p:cTn>
                                        <p:tgtEl>
                                          <p:spTgt spid="157"/>
                                        </p:tgtEl>
                                        <p:attrNameLst>
                                          <p:attrName>style.visibility</p:attrName>
                                        </p:attrNameLst>
                                      </p:cBhvr>
                                      <p:to>
                                        <p:strVal val="hidden"/>
                                      </p:to>
                                    </p:set>
                                  </p:childTnLst>
                                </p:cTn>
                              </p:par>
                              <p:par>
                                <p:cTn id="149" presetID="53" presetClass="exit" presetSubtype="32" fill="hold" nodeType="withEffect">
                                  <p:stCondLst>
                                    <p:cond delay="1000"/>
                                  </p:stCondLst>
                                  <p:childTnLst>
                                    <p:anim calcmode="lin" valueType="num">
                                      <p:cBhvr>
                                        <p:cTn id="150" dur="1000"/>
                                        <p:tgtEl>
                                          <p:spTgt spid="158"/>
                                        </p:tgtEl>
                                        <p:attrNameLst>
                                          <p:attrName>ppt_w</p:attrName>
                                        </p:attrNameLst>
                                      </p:cBhvr>
                                      <p:tavLst>
                                        <p:tav tm="0">
                                          <p:val>
                                            <p:strVal val="ppt_w"/>
                                          </p:val>
                                        </p:tav>
                                        <p:tav tm="100000">
                                          <p:val>
                                            <p:fltVal val="0"/>
                                          </p:val>
                                        </p:tav>
                                      </p:tavLst>
                                    </p:anim>
                                    <p:anim calcmode="lin" valueType="num">
                                      <p:cBhvr>
                                        <p:cTn id="151" dur="1000"/>
                                        <p:tgtEl>
                                          <p:spTgt spid="158"/>
                                        </p:tgtEl>
                                        <p:attrNameLst>
                                          <p:attrName>ppt_h</p:attrName>
                                        </p:attrNameLst>
                                      </p:cBhvr>
                                      <p:tavLst>
                                        <p:tav tm="0">
                                          <p:val>
                                            <p:strVal val="ppt_h"/>
                                          </p:val>
                                        </p:tav>
                                        <p:tav tm="100000">
                                          <p:val>
                                            <p:fltVal val="0"/>
                                          </p:val>
                                        </p:tav>
                                      </p:tavLst>
                                    </p:anim>
                                    <p:animEffect transition="out" filter="fade">
                                      <p:cBhvr>
                                        <p:cTn id="152" dur="1000"/>
                                        <p:tgtEl>
                                          <p:spTgt spid="158"/>
                                        </p:tgtEl>
                                      </p:cBhvr>
                                    </p:animEffect>
                                    <p:set>
                                      <p:cBhvr>
                                        <p:cTn id="153" dur="1" fill="hold">
                                          <p:stCondLst>
                                            <p:cond delay="999"/>
                                          </p:stCondLst>
                                        </p:cTn>
                                        <p:tgtEl>
                                          <p:spTgt spid="158"/>
                                        </p:tgtEl>
                                        <p:attrNameLst>
                                          <p:attrName>style.visibility</p:attrName>
                                        </p:attrNameLst>
                                      </p:cBhvr>
                                      <p:to>
                                        <p:strVal val="hidden"/>
                                      </p:to>
                                    </p:set>
                                  </p:childTnLst>
                                </p:cTn>
                              </p:par>
                              <p:par>
                                <p:cTn id="154" presetID="53" presetClass="exit" presetSubtype="32" fill="hold" nodeType="withEffect">
                                  <p:stCondLst>
                                    <p:cond delay="1000"/>
                                  </p:stCondLst>
                                  <p:childTnLst>
                                    <p:anim calcmode="lin" valueType="num">
                                      <p:cBhvr>
                                        <p:cTn id="155" dur="1000"/>
                                        <p:tgtEl>
                                          <p:spTgt spid="159"/>
                                        </p:tgtEl>
                                        <p:attrNameLst>
                                          <p:attrName>ppt_w</p:attrName>
                                        </p:attrNameLst>
                                      </p:cBhvr>
                                      <p:tavLst>
                                        <p:tav tm="0">
                                          <p:val>
                                            <p:strVal val="ppt_w"/>
                                          </p:val>
                                        </p:tav>
                                        <p:tav tm="100000">
                                          <p:val>
                                            <p:fltVal val="0"/>
                                          </p:val>
                                        </p:tav>
                                      </p:tavLst>
                                    </p:anim>
                                    <p:anim calcmode="lin" valueType="num">
                                      <p:cBhvr>
                                        <p:cTn id="156" dur="1000"/>
                                        <p:tgtEl>
                                          <p:spTgt spid="159"/>
                                        </p:tgtEl>
                                        <p:attrNameLst>
                                          <p:attrName>ppt_h</p:attrName>
                                        </p:attrNameLst>
                                      </p:cBhvr>
                                      <p:tavLst>
                                        <p:tav tm="0">
                                          <p:val>
                                            <p:strVal val="ppt_h"/>
                                          </p:val>
                                        </p:tav>
                                        <p:tav tm="100000">
                                          <p:val>
                                            <p:fltVal val="0"/>
                                          </p:val>
                                        </p:tav>
                                      </p:tavLst>
                                    </p:anim>
                                    <p:animEffect transition="out" filter="fade">
                                      <p:cBhvr>
                                        <p:cTn id="157" dur="1000"/>
                                        <p:tgtEl>
                                          <p:spTgt spid="159"/>
                                        </p:tgtEl>
                                      </p:cBhvr>
                                    </p:animEffect>
                                    <p:set>
                                      <p:cBhvr>
                                        <p:cTn id="158" dur="1" fill="hold">
                                          <p:stCondLst>
                                            <p:cond delay="999"/>
                                          </p:stCondLst>
                                        </p:cTn>
                                        <p:tgtEl>
                                          <p:spTgt spid="159"/>
                                        </p:tgtEl>
                                        <p:attrNameLst>
                                          <p:attrName>style.visibility</p:attrName>
                                        </p:attrNameLst>
                                      </p:cBhvr>
                                      <p:to>
                                        <p:strVal val="hidden"/>
                                      </p:to>
                                    </p:set>
                                  </p:childTnLst>
                                </p:cTn>
                              </p:par>
                              <p:par>
                                <p:cTn id="159" presetID="53" presetClass="exit" presetSubtype="32" fill="hold" nodeType="withEffect">
                                  <p:stCondLst>
                                    <p:cond delay="1000"/>
                                  </p:stCondLst>
                                  <p:childTnLst>
                                    <p:anim calcmode="lin" valueType="num">
                                      <p:cBhvr>
                                        <p:cTn id="160" dur="1000"/>
                                        <p:tgtEl>
                                          <p:spTgt spid="151"/>
                                        </p:tgtEl>
                                        <p:attrNameLst>
                                          <p:attrName>ppt_w</p:attrName>
                                        </p:attrNameLst>
                                      </p:cBhvr>
                                      <p:tavLst>
                                        <p:tav tm="0">
                                          <p:val>
                                            <p:strVal val="ppt_w"/>
                                          </p:val>
                                        </p:tav>
                                        <p:tav tm="100000">
                                          <p:val>
                                            <p:fltVal val="0"/>
                                          </p:val>
                                        </p:tav>
                                      </p:tavLst>
                                    </p:anim>
                                    <p:anim calcmode="lin" valueType="num">
                                      <p:cBhvr>
                                        <p:cTn id="161" dur="1000"/>
                                        <p:tgtEl>
                                          <p:spTgt spid="151"/>
                                        </p:tgtEl>
                                        <p:attrNameLst>
                                          <p:attrName>ppt_h</p:attrName>
                                        </p:attrNameLst>
                                      </p:cBhvr>
                                      <p:tavLst>
                                        <p:tav tm="0">
                                          <p:val>
                                            <p:strVal val="ppt_h"/>
                                          </p:val>
                                        </p:tav>
                                        <p:tav tm="100000">
                                          <p:val>
                                            <p:fltVal val="0"/>
                                          </p:val>
                                        </p:tav>
                                      </p:tavLst>
                                    </p:anim>
                                    <p:animEffect transition="out" filter="fade">
                                      <p:cBhvr>
                                        <p:cTn id="162" dur="1000"/>
                                        <p:tgtEl>
                                          <p:spTgt spid="151"/>
                                        </p:tgtEl>
                                      </p:cBhvr>
                                    </p:animEffect>
                                    <p:set>
                                      <p:cBhvr>
                                        <p:cTn id="163" dur="1" fill="hold">
                                          <p:stCondLst>
                                            <p:cond delay="999"/>
                                          </p:stCondLst>
                                        </p:cTn>
                                        <p:tgtEl>
                                          <p:spTgt spid="151"/>
                                        </p:tgtEl>
                                        <p:attrNameLst>
                                          <p:attrName>style.visibility</p:attrName>
                                        </p:attrNameLst>
                                      </p:cBhvr>
                                      <p:to>
                                        <p:strVal val="hidden"/>
                                      </p:to>
                                    </p:set>
                                  </p:childTnLst>
                                </p:cTn>
                              </p:par>
                              <p:par>
                                <p:cTn id="164" presetID="53" presetClass="exit" presetSubtype="32" fill="hold" nodeType="withEffect">
                                  <p:stCondLst>
                                    <p:cond delay="1000"/>
                                  </p:stCondLst>
                                  <p:childTnLst>
                                    <p:anim calcmode="lin" valueType="num">
                                      <p:cBhvr>
                                        <p:cTn id="165" dur="1000"/>
                                        <p:tgtEl>
                                          <p:spTgt spid="35"/>
                                        </p:tgtEl>
                                        <p:attrNameLst>
                                          <p:attrName>ppt_w</p:attrName>
                                        </p:attrNameLst>
                                      </p:cBhvr>
                                      <p:tavLst>
                                        <p:tav tm="0">
                                          <p:val>
                                            <p:strVal val="ppt_w"/>
                                          </p:val>
                                        </p:tav>
                                        <p:tav tm="100000">
                                          <p:val>
                                            <p:fltVal val="0"/>
                                          </p:val>
                                        </p:tav>
                                      </p:tavLst>
                                    </p:anim>
                                    <p:anim calcmode="lin" valueType="num">
                                      <p:cBhvr>
                                        <p:cTn id="166" dur="1000"/>
                                        <p:tgtEl>
                                          <p:spTgt spid="35"/>
                                        </p:tgtEl>
                                        <p:attrNameLst>
                                          <p:attrName>ppt_h</p:attrName>
                                        </p:attrNameLst>
                                      </p:cBhvr>
                                      <p:tavLst>
                                        <p:tav tm="0">
                                          <p:val>
                                            <p:strVal val="ppt_h"/>
                                          </p:val>
                                        </p:tav>
                                        <p:tav tm="100000">
                                          <p:val>
                                            <p:fltVal val="0"/>
                                          </p:val>
                                        </p:tav>
                                      </p:tavLst>
                                    </p:anim>
                                    <p:animEffect transition="out" filter="fade">
                                      <p:cBhvr>
                                        <p:cTn id="167" dur="1000"/>
                                        <p:tgtEl>
                                          <p:spTgt spid="35"/>
                                        </p:tgtEl>
                                      </p:cBhvr>
                                    </p:animEffect>
                                    <p:set>
                                      <p:cBhvr>
                                        <p:cTn id="168" dur="1" fill="hold">
                                          <p:stCondLst>
                                            <p:cond delay="9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152" grpId="0" animBg="1"/>
      <p:bldP spid="152" grpId="1" animBg="1"/>
      <p:bldP spid="153" grpId="0" animBg="1"/>
      <p:bldP spid="153" grpId="1" animBg="1"/>
      <p:bldP spid="142" grpId="0"/>
      <p:bldP spid="142" grpId="1"/>
      <p:bldP spid="89" grpId="0"/>
      <p:bldP spid="8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CC22B9E9-324D-7B47-8DAA-72FB1677C5B8}"/>
              </a:ext>
            </a:extLst>
          </p:cNvPr>
          <p:cNvGrpSpPr/>
          <p:nvPr/>
        </p:nvGrpSpPr>
        <p:grpSpPr>
          <a:xfrm>
            <a:off x="-58884" y="11084"/>
            <a:ext cx="12201465" cy="6858000"/>
            <a:chOff x="0" y="0"/>
            <a:chExt cx="12201465" cy="6858000"/>
          </a:xfrm>
        </p:grpSpPr>
        <p:cxnSp>
          <p:nvCxnSpPr>
            <p:cNvPr id="18" name="Straight Connector 17">
              <a:extLst>
                <a:ext uri="{FF2B5EF4-FFF2-40B4-BE49-F238E27FC236}">
                  <a16:creationId xmlns:a16="http://schemas.microsoft.com/office/drawing/2014/main" id="{DA839ABF-CDE1-4B00-17DB-B7E13BC3D49A}"/>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70C5343-6F9E-22A9-6299-6A6888E79074}"/>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04487F-D4F8-72B0-449B-997451C8ED6C}"/>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86171F7-E54B-E5EA-7332-47741FAB0052}"/>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67DAE36-08D4-D31A-ADF0-5376A4978747}"/>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73FEB2-03B8-264F-3A3D-9AD03FEA4863}"/>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98670B-D208-520C-3842-43945CF3F2DD}"/>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F3EBA16-2ECC-738F-F122-BF9378CF46D0}"/>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DED0738-32B9-1EDA-1E1B-099403EDEAB8}"/>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F82609E-EB7C-0A0B-9705-69B044054F6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C7E27A5-C802-6EF9-72D4-9E7CB742289E}"/>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B10071F-0E48-5B33-27C4-9802B9A7A7D2}"/>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A72ACF7-39D0-D8DA-E31B-B0A55FEA0B7E}"/>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79CB9B1-50EC-B96C-2F21-177835341BD0}"/>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4BF8908-67B7-14D5-BBC3-2C213A26ECCD}"/>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4DCB565-0423-7BA8-54D9-C8F9E56126EF}"/>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817EB8E-8548-9039-7678-3FF59BA82747}"/>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5A08480-9C40-42B8-D466-85328ECBDD1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AD10B2-76DD-8D4C-DC07-10950ED70BE0}"/>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FC846BF-142A-93A2-DEFE-BB029EC6F360}"/>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7FDF700-3FDA-EF69-0784-5E33F9584FA2}"/>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A158DB1-DAAE-69D4-8B79-110174FAE047}"/>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7BD167A-AFF9-0EF9-4788-C4E91EC9EB8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48E87B5-FDC6-4FB2-B3A5-8E8E239D489F}"/>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0C0CB42-0D25-8240-400E-9E45D23FDBC6}"/>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567AAC-1DCF-E7B0-7A22-18DEC8CA4DB1}"/>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96C12EC-66BB-F8C0-F7F7-1443BF8F8F8A}"/>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A3EBB02-2A63-8B52-61F8-00BFBAC1B03C}"/>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5CA55B5-41DD-6740-473F-4CD08C2D5DE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2A9A03F-7315-8821-834F-8505E5A8AC1A}"/>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C3FDA8C-1C0F-806D-ECAC-3A1777F4EE79}"/>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9E3A209-313D-DB83-35A7-14414E30EA6F}"/>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67DA3E8-DB2B-8948-8C18-4C730E77E3CC}"/>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E184ADC-13F3-5196-3E27-715F8750B80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6BFDD00-B13E-6016-C339-FB39D7976D5C}"/>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AF062AC-190A-807A-A058-2345B9A3B762}"/>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ECEC1C7-2A26-B43C-C47D-ED3DE8295AD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31BF682-9B43-8916-7EDF-E0E697B9963B}"/>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3B51968-CE5E-B872-30C4-F7029FC01581}"/>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47DB88A-1AB3-50FD-F6CA-A489AC9F1BA4}"/>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1744E1B-82BF-7CF7-A472-8AFC59C307DF}"/>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AA9147B-E679-1A01-523F-A876D891825D}"/>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470D02C-6DF0-7397-FB88-102CF2825EF1}"/>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4D06705-1BE5-1A60-1862-8AD404B649DF}"/>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55ED973E-CC42-30E4-2FC6-950A7EB7432B}"/>
              </a:ext>
            </a:extLst>
          </p:cNvPr>
          <p:cNvGrpSpPr/>
          <p:nvPr/>
        </p:nvGrpSpPr>
        <p:grpSpPr>
          <a:xfrm>
            <a:off x="4183933" y="352177"/>
            <a:ext cx="3824134" cy="1012687"/>
            <a:chOff x="3367699" y="5551039"/>
            <a:chExt cx="2388219" cy="958689"/>
          </a:xfrm>
        </p:grpSpPr>
        <p:sp>
          <p:nvSpPr>
            <p:cNvPr id="13" name="Freeform: Shape 12">
              <a:extLst>
                <a:ext uri="{FF2B5EF4-FFF2-40B4-BE49-F238E27FC236}">
                  <a16:creationId xmlns:a16="http://schemas.microsoft.com/office/drawing/2014/main" id="{2FF0A9FD-DD63-35F1-09E5-23269BCA7920}"/>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 name="Freeform: Shape 13">
              <a:extLst>
                <a:ext uri="{FF2B5EF4-FFF2-40B4-BE49-F238E27FC236}">
                  <a16:creationId xmlns:a16="http://schemas.microsoft.com/office/drawing/2014/main" id="{B9457065-06B7-2B4A-392E-4E7562CA2E78}"/>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5" name="TextBox 14">
            <a:extLst>
              <a:ext uri="{FF2B5EF4-FFF2-40B4-BE49-F238E27FC236}">
                <a16:creationId xmlns:a16="http://schemas.microsoft.com/office/drawing/2014/main" id="{5D27381E-3468-95F2-8356-96E72FD70D0D}"/>
              </a:ext>
            </a:extLst>
          </p:cNvPr>
          <p:cNvSpPr txBox="1"/>
          <p:nvPr/>
        </p:nvSpPr>
        <p:spPr>
          <a:xfrm>
            <a:off x="4351149" y="517952"/>
            <a:ext cx="3356137" cy="523220"/>
          </a:xfrm>
          <a:prstGeom prst="rect">
            <a:avLst/>
          </a:prstGeom>
          <a:noFill/>
        </p:spPr>
        <p:txBody>
          <a:bodyPr wrap="square" rtlCol="0">
            <a:spAutoFit/>
          </a:bodyPr>
          <a:lstStyle/>
          <a:p>
            <a:pPr algn="ctr"/>
            <a:r>
              <a:rPr lang="en-US" sz="2800" b="1" dirty="0" err="1">
                <a:solidFill>
                  <a:srgbClr val="6A453C"/>
                </a:solidFill>
                <a:latin typeface="Arial" panose="020B0604020202020204" pitchFamily="34" charset="0"/>
                <a:cs typeface="Arial" panose="020B0604020202020204" pitchFamily="34" charset="0"/>
              </a:rPr>
              <a:t>Metode</a:t>
            </a:r>
            <a:r>
              <a:rPr lang="en-US" sz="2800" b="1" dirty="0">
                <a:solidFill>
                  <a:srgbClr val="6A453C"/>
                </a:solidFill>
                <a:latin typeface="Arial" panose="020B0604020202020204" pitchFamily="34" charset="0"/>
                <a:cs typeface="Arial" panose="020B0604020202020204" pitchFamily="34" charset="0"/>
              </a:rPr>
              <a:t> </a:t>
            </a:r>
            <a:r>
              <a:rPr lang="en-US" sz="2800" b="1" dirty="0" err="1">
                <a:solidFill>
                  <a:srgbClr val="6A453C"/>
                </a:solidFill>
                <a:latin typeface="Arial" panose="020B0604020202020204" pitchFamily="34" charset="0"/>
                <a:cs typeface="Arial" panose="020B0604020202020204" pitchFamily="34" charset="0"/>
              </a:rPr>
              <a:t>Penelitian</a:t>
            </a:r>
            <a:endParaRPr lang="id-ID" sz="2800" b="1" dirty="0">
              <a:solidFill>
                <a:srgbClr val="6A453C"/>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76B1B109-018C-7C4B-7430-5A200315AD07}"/>
              </a:ext>
            </a:extLst>
          </p:cNvPr>
          <p:cNvSpPr/>
          <p:nvPr/>
        </p:nvSpPr>
        <p:spPr>
          <a:xfrm>
            <a:off x="528111" y="3679099"/>
            <a:ext cx="11167203" cy="91439"/>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Oval 2">
            <a:extLst>
              <a:ext uri="{FF2B5EF4-FFF2-40B4-BE49-F238E27FC236}">
                <a16:creationId xmlns:a16="http://schemas.microsoft.com/office/drawing/2014/main" id="{DD0CC6EB-BAA9-4C4E-F422-4AF1DB011A5D}"/>
              </a:ext>
            </a:extLst>
          </p:cNvPr>
          <p:cNvSpPr/>
          <p:nvPr/>
        </p:nvSpPr>
        <p:spPr>
          <a:xfrm>
            <a:off x="1196707" y="3505370"/>
            <a:ext cx="438896" cy="438896"/>
          </a:xfrm>
          <a:prstGeom prst="ellips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Oval 62">
            <a:extLst>
              <a:ext uri="{FF2B5EF4-FFF2-40B4-BE49-F238E27FC236}">
                <a16:creationId xmlns:a16="http://schemas.microsoft.com/office/drawing/2014/main" id="{4F265E31-89B8-450D-F24A-432E0961D4DA}"/>
              </a:ext>
            </a:extLst>
          </p:cNvPr>
          <p:cNvSpPr/>
          <p:nvPr/>
        </p:nvSpPr>
        <p:spPr>
          <a:xfrm>
            <a:off x="4265450" y="3505370"/>
            <a:ext cx="438896" cy="438896"/>
          </a:xfrm>
          <a:prstGeom prst="ellips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Oval 63">
            <a:extLst>
              <a:ext uri="{FF2B5EF4-FFF2-40B4-BE49-F238E27FC236}">
                <a16:creationId xmlns:a16="http://schemas.microsoft.com/office/drawing/2014/main" id="{62C45D51-9079-B703-95B2-0C3BD7855C52}"/>
              </a:ext>
            </a:extLst>
          </p:cNvPr>
          <p:cNvSpPr/>
          <p:nvPr/>
        </p:nvSpPr>
        <p:spPr>
          <a:xfrm>
            <a:off x="7407168" y="3505370"/>
            <a:ext cx="438896" cy="438896"/>
          </a:xfrm>
          <a:prstGeom prst="ellips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Oval 64">
            <a:extLst>
              <a:ext uri="{FF2B5EF4-FFF2-40B4-BE49-F238E27FC236}">
                <a16:creationId xmlns:a16="http://schemas.microsoft.com/office/drawing/2014/main" id="{384A3480-1826-32AB-7265-AE783DCD473D}"/>
              </a:ext>
            </a:extLst>
          </p:cNvPr>
          <p:cNvSpPr/>
          <p:nvPr/>
        </p:nvSpPr>
        <p:spPr>
          <a:xfrm>
            <a:off x="10424091" y="3489483"/>
            <a:ext cx="438896" cy="438896"/>
          </a:xfrm>
          <a:prstGeom prst="ellips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a:extLst>
              <a:ext uri="{FF2B5EF4-FFF2-40B4-BE49-F238E27FC236}">
                <a16:creationId xmlns:a16="http://schemas.microsoft.com/office/drawing/2014/main" id="{209C617F-01BD-726E-CEAD-B2F62F895B14}"/>
              </a:ext>
            </a:extLst>
          </p:cNvPr>
          <p:cNvSpPr txBox="1"/>
          <p:nvPr/>
        </p:nvSpPr>
        <p:spPr>
          <a:xfrm>
            <a:off x="194444" y="3991714"/>
            <a:ext cx="2320164" cy="769441"/>
          </a:xfrm>
          <a:prstGeom prst="rect">
            <a:avLst/>
          </a:prstGeom>
          <a:noFill/>
        </p:spPr>
        <p:txBody>
          <a:bodyPr wrap="square" rtlCol="0">
            <a:spAutoFit/>
          </a:bodyPr>
          <a:lstStyle/>
          <a:p>
            <a:pPr algn="ctr"/>
            <a:r>
              <a:rPr lang="en-US" sz="2200" b="1" dirty="0">
                <a:solidFill>
                  <a:srgbClr val="6A453C"/>
                </a:solidFill>
              </a:rPr>
              <a:t>Waktu dan Lokasi Waktu</a:t>
            </a:r>
            <a:endParaRPr lang="id-ID" sz="2200" b="1" dirty="0">
              <a:solidFill>
                <a:srgbClr val="6A453C"/>
              </a:solidFill>
            </a:endParaRPr>
          </a:p>
        </p:txBody>
      </p:sp>
      <p:sp>
        <p:nvSpPr>
          <p:cNvPr id="62" name="TextBox 61">
            <a:extLst>
              <a:ext uri="{FF2B5EF4-FFF2-40B4-BE49-F238E27FC236}">
                <a16:creationId xmlns:a16="http://schemas.microsoft.com/office/drawing/2014/main" id="{8F5B8B2E-D7D0-C8D8-5E07-B5B02FF2A57E}"/>
              </a:ext>
            </a:extLst>
          </p:cNvPr>
          <p:cNvSpPr txBox="1"/>
          <p:nvPr/>
        </p:nvSpPr>
        <p:spPr>
          <a:xfrm>
            <a:off x="3059803" y="2472233"/>
            <a:ext cx="2814305" cy="769441"/>
          </a:xfrm>
          <a:prstGeom prst="rect">
            <a:avLst/>
          </a:prstGeom>
          <a:noFill/>
        </p:spPr>
        <p:txBody>
          <a:bodyPr wrap="square" rtlCol="0">
            <a:spAutoFit/>
          </a:bodyPr>
          <a:lstStyle/>
          <a:p>
            <a:pPr algn="ctr"/>
            <a:r>
              <a:rPr lang="en-US" sz="2200" b="1" dirty="0" err="1">
                <a:solidFill>
                  <a:srgbClr val="6A453C"/>
                </a:solidFill>
              </a:rPr>
              <a:t>Jenis</a:t>
            </a:r>
            <a:r>
              <a:rPr lang="en-US" sz="2200" b="1" dirty="0">
                <a:solidFill>
                  <a:srgbClr val="6A453C"/>
                </a:solidFill>
              </a:rPr>
              <a:t> dan </a:t>
            </a:r>
            <a:r>
              <a:rPr lang="en-US" sz="2200" b="1" dirty="0" err="1">
                <a:solidFill>
                  <a:srgbClr val="6A453C"/>
                </a:solidFill>
              </a:rPr>
              <a:t>Pendekatan</a:t>
            </a:r>
            <a:r>
              <a:rPr lang="en-US" sz="2200" b="1" dirty="0">
                <a:solidFill>
                  <a:srgbClr val="6A453C"/>
                </a:solidFill>
              </a:rPr>
              <a:t> </a:t>
            </a:r>
            <a:r>
              <a:rPr lang="en-US" sz="2200" b="1" dirty="0" err="1">
                <a:solidFill>
                  <a:srgbClr val="6A453C"/>
                </a:solidFill>
              </a:rPr>
              <a:t>Penelitian</a:t>
            </a:r>
            <a:endParaRPr lang="id-ID" sz="2200" b="1" dirty="0">
              <a:solidFill>
                <a:srgbClr val="6A453C"/>
              </a:solidFill>
            </a:endParaRPr>
          </a:p>
        </p:txBody>
      </p:sp>
      <p:sp>
        <p:nvSpPr>
          <p:cNvPr id="67" name="TextBox 66">
            <a:extLst>
              <a:ext uri="{FF2B5EF4-FFF2-40B4-BE49-F238E27FC236}">
                <a16:creationId xmlns:a16="http://schemas.microsoft.com/office/drawing/2014/main" id="{21961825-412E-0C4E-5B94-8AEC6C60DF43}"/>
              </a:ext>
            </a:extLst>
          </p:cNvPr>
          <p:cNvSpPr txBox="1"/>
          <p:nvPr/>
        </p:nvSpPr>
        <p:spPr>
          <a:xfrm>
            <a:off x="6148650" y="4026404"/>
            <a:ext cx="2814305" cy="1446550"/>
          </a:xfrm>
          <a:prstGeom prst="rect">
            <a:avLst/>
          </a:prstGeom>
          <a:noFill/>
        </p:spPr>
        <p:txBody>
          <a:bodyPr wrap="square" rtlCol="0">
            <a:spAutoFit/>
          </a:bodyPr>
          <a:lstStyle/>
          <a:p>
            <a:pPr algn="ctr"/>
            <a:r>
              <a:rPr lang="en-US" sz="2200" b="1" dirty="0" err="1">
                <a:solidFill>
                  <a:srgbClr val="6A453C"/>
                </a:solidFill>
              </a:rPr>
              <a:t>Objek</a:t>
            </a:r>
            <a:r>
              <a:rPr lang="en-US" sz="2200" b="1" dirty="0">
                <a:solidFill>
                  <a:srgbClr val="6A453C"/>
                </a:solidFill>
              </a:rPr>
              <a:t> dan </a:t>
            </a:r>
            <a:r>
              <a:rPr lang="en-US" sz="2200" b="1" dirty="0" err="1">
                <a:solidFill>
                  <a:srgbClr val="6A453C"/>
                </a:solidFill>
              </a:rPr>
              <a:t>Subjek</a:t>
            </a:r>
            <a:r>
              <a:rPr lang="en-US" sz="2200" b="1" dirty="0">
                <a:solidFill>
                  <a:srgbClr val="6A453C"/>
                </a:solidFill>
              </a:rPr>
              <a:t> </a:t>
            </a:r>
            <a:r>
              <a:rPr lang="en-US" sz="2200" b="1" dirty="0" err="1">
                <a:solidFill>
                  <a:srgbClr val="6A453C"/>
                </a:solidFill>
              </a:rPr>
              <a:t>Penelitian</a:t>
            </a:r>
            <a:r>
              <a:rPr lang="en-US" sz="2200" b="1" dirty="0">
                <a:solidFill>
                  <a:srgbClr val="6A453C"/>
                </a:solidFill>
              </a:rPr>
              <a:t>, Teknik </a:t>
            </a:r>
            <a:r>
              <a:rPr lang="en-US" sz="2200" b="1" dirty="0" err="1">
                <a:solidFill>
                  <a:srgbClr val="6A453C"/>
                </a:solidFill>
              </a:rPr>
              <a:t>Pengumpulan</a:t>
            </a:r>
            <a:r>
              <a:rPr lang="en-US" sz="2200" b="1" dirty="0">
                <a:solidFill>
                  <a:srgbClr val="6A453C"/>
                </a:solidFill>
              </a:rPr>
              <a:t> data, dan </a:t>
            </a:r>
            <a:r>
              <a:rPr lang="en-US" sz="2200" b="1" dirty="0" err="1">
                <a:solidFill>
                  <a:srgbClr val="6A453C"/>
                </a:solidFill>
              </a:rPr>
              <a:t>Analisis</a:t>
            </a:r>
            <a:r>
              <a:rPr lang="en-US" sz="2200" b="1" dirty="0">
                <a:solidFill>
                  <a:srgbClr val="6A453C"/>
                </a:solidFill>
              </a:rPr>
              <a:t> Dara</a:t>
            </a:r>
            <a:endParaRPr lang="id-ID" sz="2200" b="1" dirty="0">
              <a:solidFill>
                <a:srgbClr val="6A453C"/>
              </a:solidFill>
            </a:endParaRPr>
          </a:p>
        </p:txBody>
      </p:sp>
      <p:sp>
        <p:nvSpPr>
          <p:cNvPr id="68" name="TextBox 67">
            <a:extLst>
              <a:ext uri="{FF2B5EF4-FFF2-40B4-BE49-F238E27FC236}">
                <a16:creationId xmlns:a16="http://schemas.microsoft.com/office/drawing/2014/main" id="{29F44445-8530-4EC6-AAE5-7298F95B8486}"/>
              </a:ext>
            </a:extLst>
          </p:cNvPr>
          <p:cNvSpPr txBox="1"/>
          <p:nvPr/>
        </p:nvSpPr>
        <p:spPr>
          <a:xfrm>
            <a:off x="9105210" y="2234019"/>
            <a:ext cx="2814305" cy="1107996"/>
          </a:xfrm>
          <a:prstGeom prst="rect">
            <a:avLst/>
          </a:prstGeom>
          <a:noFill/>
        </p:spPr>
        <p:txBody>
          <a:bodyPr wrap="square" rtlCol="0">
            <a:spAutoFit/>
          </a:bodyPr>
          <a:lstStyle/>
          <a:p>
            <a:pPr algn="ctr"/>
            <a:r>
              <a:rPr lang="en-US" sz="2200" b="1" dirty="0" err="1">
                <a:solidFill>
                  <a:srgbClr val="6A453C"/>
                </a:solidFill>
              </a:rPr>
              <a:t>Tahap</a:t>
            </a:r>
            <a:r>
              <a:rPr lang="en-US" sz="2200" b="1" dirty="0">
                <a:solidFill>
                  <a:srgbClr val="6A453C"/>
                </a:solidFill>
              </a:rPr>
              <a:t> </a:t>
            </a:r>
            <a:r>
              <a:rPr lang="en-US" sz="2200" b="1" dirty="0" err="1">
                <a:solidFill>
                  <a:srgbClr val="6A453C"/>
                </a:solidFill>
              </a:rPr>
              <a:t>Evaluasi</a:t>
            </a:r>
            <a:r>
              <a:rPr lang="en-US" sz="2200" b="1" dirty="0">
                <a:solidFill>
                  <a:srgbClr val="6A453C"/>
                </a:solidFill>
              </a:rPr>
              <a:t>/ </a:t>
            </a:r>
            <a:r>
              <a:rPr lang="en-US" sz="2200" b="1" dirty="0" err="1">
                <a:solidFill>
                  <a:srgbClr val="6A453C"/>
                </a:solidFill>
              </a:rPr>
              <a:t>Pengujian</a:t>
            </a:r>
            <a:r>
              <a:rPr lang="en-US" sz="2200" b="1" dirty="0">
                <a:solidFill>
                  <a:srgbClr val="6A453C"/>
                </a:solidFill>
              </a:rPr>
              <a:t> Model, </a:t>
            </a:r>
            <a:r>
              <a:rPr lang="en-US" sz="2200" b="1" dirty="0" err="1">
                <a:solidFill>
                  <a:srgbClr val="6A453C"/>
                </a:solidFill>
              </a:rPr>
              <a:t>Indikator</a:t>
            </a:r>
            <a:r>
              <a:rPr lang="en-US" sz="2200" b="1" dirty="0">
                <a:solidFill>
                  <a:srgbClr val="6A453C"/>
                </a:solidFill>
              </a:rPr>
              <a:t> </a:t>
            </a:r>
            <a:r>
              <a:rPr lang="en-US" sz="2200" b="1" dirty="0" err="1">
                <a:solidFill>
                  <a:srgbClr val="6A453C"/>
                </a:solidFill>
              </a:rPr>
              <a:t>keberhasilan</a:t>
            </a:r>
            <a:endParaRPr lang="id-ID" sz="2200" b="1" dirty="0">
              <a:solidFill>
                <a:srgbClr val="6A453C"/>
              </a:solidFill>
            </a:endParaRPr>
          </a:p>
        </p:txBody>
      </p:sp>
      <p:pic>
        <p:nvPicPr>
          <p:cNvPr id="9" name="Picture 8">
            <a:extLst>
              <a:ext uri="{FF2B5EF4-FFF2-40B4-BE49-F238E27FC236}">
                <a16:creationId xmlns:a16="http://schemas.microsoft.com/office/drawing/2014/main" id="{A08AAAD7-A7BD-DDEB-AB75-2D4A572576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42" y="1556504"/>
            <a:ext cx="1918367" cy="1918367"/>
          </a:xfrm>
          <a:prstGeom prst="rect">
            <a:avLst/>
          </a:prstGeom>
        </p:spPr>
      </p:pic>
      <p:pic>
        <p:nvPicPr>
          <p:cNvPr id="11" name="Picture 10">
            <a:extLst>
              <a:ext uri="{FF2B5EF4-FFF2-40B4-BE49-F238E27FC236}">
                <a16:creationId xmlns:a16="http://schemas.microsoft.com/office/drawing/2014/main" id="{565AE20A-3FEF-8A45-89D9-248E5D4FB9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9182" y="1585799"/>
            <a:ext cx="1918367" cy="1918367"/>
          </a:xfrm>
          <a:prstGeom prst="rect">
            <a:avLst/>
          </a:prstGeom>
        </p:spPr>
      </p:pic>
      <p:pic>
        <p:nvPicPr>
          <p:cNvPr id="70" name="Picture 69">
            <a:extLst>
              <a:ext uri="{FF2B5EF4-FFF2-40B4-BE49-F238E27FC236}">
                <a16:creationId xmlns:a16="http://schemas.microsoft.com/office/drawing/2014/main" id="{E00B07B9-301D-2611-3699-60A39B09F7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84355" y="3894139"/>
            <a:ext cx="1918367" cy="1918367"/>
          </a:xfrm>
          <a:prstGeom prst="rect">
            <a:avLst/>
          </a:prstGeom>
        </p:spPr>
      </p:pic>
      <p:pic>
        <p:nvPicPr>
          <p:cNvPr id="72" name="Picture 71">
            <a:extLst>
              <a:ext uri="{FF2B5EF4-FFF2-40B4-BE49-F238E27FC236}">
                <a16:creationId xmlns:a16="http://schemas.microsoft.com/office/drawing/2014/main" id="{7861EC3E-D12E-8EF8-5F3C-4F5FA54D0A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9408" y="3831981"/>
            <a:ext cx="1918367" cy="1918367"/>
          </a:xfrm>
          <a:prstGeom prst="rect">
            <a:avLst/>
          </a:prstGeom>
        </p:spPr>
      </p:pic>
      <p:pic>
        <p:nvPicPr>
          <p:cNvPr id="69" name="Graphic 68" descr="Power">
            <a:hlinkClick r:id="" action="ppaction://hlinkshowjump?jump=lastslide"/>
            <a:extLst>
              <a:ext uri="{FF2B5EF4-FFF2-40B4-BE49-F238E27FC236}">
                <a16:creationId xmlns:a16="http://schemas.microsoft.com/office/drawing/2014/main" id="{A54354D4-F62F-F8C5-CD30-541B8B00EB0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80455" y="5878768"/>
            <a:ext cx="472647" cy="472647"/>
          </a:xfrm>
          <a:prstGeom prst="rect">
            <a:avLst/>
          </a:prstGeom>
        </p:spPr>
      </p:pic>
      <p:pic>
        <p:nvPicPr>
          <p:cNvPr id="71" name="Graphic 70" descr="Home">
            <a:hlinkClick r:id="rId8" action="ppaction://hlinksldjump"/>
            <a:extLst>
              <a:ext uri="{FF2B5EF4-FFF2-40B4-BE49-F238E27FC236}">
                <a16:creationId xmlns:a16="http://schemas.microsoft.com/office/drawing/2014/main" id="{1B78FD82-58A6-23A3-B515-D2B9FCD80B8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7812" y="5830204"/>
            <a:ext cx="541178" cy="541178"/>
          </a:xfrm>
          <a:prstGeom prst="rect">
            <a:avLst/>
          </a:prstGeom>
        </p:spPr>
      </p:pic>
      <p:pic>
        <p:nvPicPr>
          <p:cNvPr id="73" name="Graphic 72" descr="Play">
            <a:hlinkClick r:id="rId11" action="ppaction://hlinksldjump"/>
            <a:extLst>
              <a:ext uri="{FF2B5EF4-FFF2-40B4-BE49-F238E27FC236}">
                <a16:creationId xmlns:a16="http://schemas.microsoft.com/office/drawing/2014/main" id="{EDC4EBB6-832D-0D2E-50A7-7D2214DB187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6251194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1000" fill="hold"/>
                                        <p:tgtEl>
                                          <p:spTgt spid="15"/>
                                        </p:tgtEl>
                                        <p:attrNameLst>
                                          <p:attrName>ppt_w</p:attrName>
                                        </p:attrNameLst>
                                      </p:cBhvr>
                                      <p:tavLst>
                                        <p:tav tm="0">
                                          <p:val>
                                            <p:fltVal val="0"/>
                                          </p:val>
                                        </p:tav>
                                        <p:tav tm="100000">
                                          <p:val>
                                            <p:strVal val="#ppt_w"/>
                                          </p:val>
                                        </p:tav>
                                      </p:tavLst>
                                    </p:anim>
                                    <p:anim calcmode="lin" valueType="num">
                                      <p:cBhvr>
                                        <p:cTn id="13" dur="1000" fill="hold"/>
                                        <p:tgtEl>
                                          <p:spTgt spid="15"/>
                                        </p:tgtEl>
                                        <p:attrNameLst>
                                          <p:attrName>ppt_h</p:attrName>
                                        </p:attrNameLst>
                                      </p:cBhvr>
                                      <p:tavLst>
                                        <p:tav tm="0">
                                          <p:val>
                                            <p:fltVal val="0"/>
                                          </p:val>
                                        </p:tav>
                                        <p:tav tm="100000">
                                          <p:val>
                                            <p:strVal val="#ppt_h"/>
                                          </p:val>
                                        </p:tav>
                                      </p:tavLst>
                                    </p:anim>
                                    <p:animEffect transition="in" filter="fade">
                                      <p:cBhvr>
                                        <p:cTn id="14" dur="1000"/>
                                        <p:tgtEl>
                                          <p:spTgt spid="1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fltVal val="0"/>
                                          </p:val>
                                        </p:tav>
                                        <p:tav tm="100000">
                                          <p:val>
                                            <p:strVal val="#ppt_w"/>
                                          </p:val>
                                        </p:tav>
                                      </p:tavLst>
                                    </p:anim>
                                    <p:anim calcmode="lin" valueType="num">
                                      <p:cBhvr>
                                        <p:cTn id="18" dur="1000" fill="hold"/>
                                        <p:tgtEl>
                                          <p:spTgt spid="2"/>
                                        </p:tgtEl>
                                        <p:attrNameLst>
                                          <p:attrName>ppt_h</p:attrName>
                                        </p:attrNameLst>
                                      </p:cBhvr>
                                      <p:tavLst>
                                        <p:tav tm="0">
                                          <p:val>
                                            <p:fltVal val="0"/>
                                          </p:val>
                                        </p:tav>
                                        <p:tav tm="100000">
                                          <p:val>
                                            <p:strVal val="#ppt_h"/>
                                          </p:val>
                                        </p:tav>
                                      </p:tavLst>
                                    </p:anim>
                                    <p:animEffect transition="in" filter="fade">
                                      <p:cBhvr>
                                        <p:cTn id="19" dur="1000"/>
                                        <p:tgtEl>
                                          <p:spTgt spid="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1000" fill="hold"/>
                                        <p:tgtEl>
                                          <p:spTgt spid="3"/>
                                        </p:tgtEl>
                                        <p:attrNameLst>
                                          <p:attrName>ppt_w</p:attrName>
                                        </p:attrNameLst>
                                      </p:cBhvr>
                                      <p:tavLst>
                                        <p:tav tm="0">
                                          <p:val>
                                            <p:fltVal val="0"/>
                                          </p:val>
                                        </p:tav>
                                        <p:tav tm="100000">
                                          <p:val>
                                            <p:strVal val="#ppt_w"/>
                                          </p:val>
                                        </p:tav>
                                      </p:tavLst>
                                    </p:anim>
                                    <p:anim calcmode="lin" valueType="num">
                                      <p:cBhvr>
                                        <p:cTn id="23" dur="1000" fill="hold"/>
                                        <p:tgtEl>
                                          <p:spTgt spid="3"/>
                                        </p:tgtEl>
                                        <p:attrNameLst>
                                          <p:attrName>ppt_h</p:attrName>
                                        </p:attrNameLst>
                                      </p:cBhvr>
                                      <p:tavLst>
                                        <p:tav tm="0">
                                          <p:val>
                                            <p:fltVal val="0"/>
                                          </p:val>
                                        </p:tav>
                                        <p:tav tm="100000">
                                          <p:val>
                                            <p:strVal val="#ppt_h"/>
                                          </p:val>
                                        </p:tav>
                                      </p:tavLst>
                                    </p:anim>
                                    <p:animEffect transition="in" filter="fade">
                                      <p:cBhvr>
                                        <p:cTn id="24" dur="1000"/>
                                        <p:tgtEl>
                                          <p:spTgt spid="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anim calcmode="lin" valueType="num">
                                      <p:cBhvr>
                                        <p:cTn id="27" dur="1000" fill="hold"/>
                                        <p:tgtEl>
                                          <p:spTgt spid="63"/>
                                        </p:tgtEl>
                                        <p:attrNameLst>
                                          <p:attrName>ppt_w</p:attrName>
                                        </p:attrNameLst>
                                      </p:cBhvr>
                                      <p:tavLst>
                                        <p:tav tm="0">
                                          <p:val>
                                            <p:fltVal val="0"/>
                                          </p:val>
                                        </p:tav>
                                        <p:tav tm="100000">
                                          <p:val>
                                            <p:strVal val="#ppt_w"/>
                                          </p:val>
                                        </p:tav>
                                      </p:tavLst>
                                    </p:anim>
                                    <p:anim calcmode="lin" valueType="num">
                                      <p:cBhvr>
                                        <p:cTn id="28" dur="1000" fill="hold"/>
                                        <p:tgtEl>
                                          <p:spTgt spid="63"/>
                                        </p:tgtEl>
                                        <p:attrNameLst>
                                          <p:attrName>ppt_h</p:attrName>
                                        </p:attrNameLst>
                                      </p:cBhvr>
                                      <p:tavLst>
                                        <p:tav tm="0">
                                          <p:val>
                                            <p:fltVal val="0"/>
                                          </p:val>
                                        </p:tav>
                                        <p:tav tm="100000">
                                          <p:val>
                                            <p:strVal val="#ppt_h"/>
                                          </p:val>
                                        </p:tav>
                                      </p:tavLst>
                                    </p:anim>
                                    <p:animEffect transition="in" filter="fade">
                                      <p:cBhvr>
                                        <p:cTn id="29" dur="1000"/>
                                        <p:tgtEl>
                                          <p:spTgt spid="6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64"/>
                                        </p:tgtEl>
                                        <p:attrNameLst>
                                          <p:attrName>style.visibility</p:attrName>
                                        </p:attrNameLst>
                                      </p:cBhvr>
                                      <p:to>
                                        <p:strVal val="visible"/>
                                      </p:to>
                                    </p:set>
                                    <p:anim calcmode="lin" valueType="num">
                                      <p:cBhvr>
                                        <p:cTn id="32" dur="1000" fill="hold"/>
                                        <p:tgtEl>
                                          <p:spTgt spid="64"/>
                                        </p:tgtEl>
                                        <p:attrNameLst>
                                          <p:attrName>ppt_w</p:attrName>
                                        </p:attrNameLst>
                                      </p:cBhvr>
                                      <p:tavLst>
                                        <p:tav tm="0">
                                          <p:val>
                                            <p:fltVal val="0"/>
                                          </p:val>
                                        </p:tav>
                                        <p:tav tm="100000">
                                          <p:val>
                                            <p:strVal val="#ppt_w"/>
                                          </p:val>
                                        </p:tav>
                                      </p:tavLst>
                                    </p:anim>
                                    <p:anim calcmode="lin" valueType="num">
                                      <p:cBhvr>
                                        <p:cTn id="33" dur="1000" fill="hold"/>
                                        <p:tgtEl>
                                          <p:spTgt spid="64"/>
                                        </p:tgtEl>
                                        <p:attrNameLst>
                                          <p:attrName>ppt_h</p:attrName>
                                        </p:attrNameLst>
                                      </p:cBhvr>
                                      <p:tavLst>
                                        <p:tav tm="0">
                                          <p:val>
                                            <p:fltVal val="0"/>
                                          </p:val>
                                        </p:tav>
                                        <p:tav tm="100000">
                                          <p:val>
                                            <p:strVal val="#ppt_h"/>
                                          </p:val>
                                        </p:tav>
                                      </p:tavLst>
                                    </p:anim>
                                    <p:animEffect transition="in" filter="fade">
                                      <p:cBhvr>
                                        <p:cTn id="34" dur="1000"/>
                                        <p:tgtEl>
                                          <p:spTgt spid="64"/>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65"/>
                                        </p:tgtEl>
                                        <p:attrNameLst>
                                          <p:attrName>style.visibility</p:attrName>
                                        </p:attrNameLst>
                                      </p:cBhvr>
                                      <p:to>
                                        <p:strVal val="visible"/>
                                      </p:to>
                                    </p:set>
                                    <p:anim calcmode="lin" valueType="num">
                                      <p:cBhvr>
                                        <p:cTn id="37" dur="1000" fill="hold"/>
                                        <p:tgtEl>
                                          <p:spTgt spid="65"/>
                                        </p:tgtEl>
                                        <p:attrNameLst>
                                          <p:attrName>ppt_w</p:attrName>
                                        </p:attrNameLst>
                                      </p:cBhvr>
                                      <p:tavLst>
                                        <p:tav tm="0">
                                          <p:val>
                                            <p:fltVal val="0"/>
                                          </p:val>
                                        </p:tav>
                                        <p:tav tm="100000">
                                          <p:val>
                                            <p:strVal val="#ppt_w"/>
                                          </p:val>
                                        </p:tav>
                                      </p:tavLst>
                                    </p:anim>
                                    <p:anim calcmode="lin" valueType="num">
                                      <p:cBhvr>
                                        <p:cTn id="38" dur="1000" fill="hold"/>
                                        <p:tgtEl>
                                          <p:spTgt spid="65"/>
                                        </p:tgtEl>
                                        <p:attrNameLst>
                                          <p:attrName>ppt_h</p:attrName>
                                        </p:attrNameLst>
                                      </p:cBhvr>
                                      <p:tavLst>
                                        <p:tav tm="0">
                                          <p:val>
                                            <p:fltVal val="0"/>
                                          </p:val>
                                        </p:tav>
                                        <p:tav tm="100000">
                                          <p:val>
                                            <p:strVal val="#ppt_h"/>
                                          </p:val>
                                        </p:tav>
                                      </p:tavLst>
                                    </p:anim>
                                    <p:animEffect transition="in" filter="fade">
                                      <p:cBhvr>
                                        <p:cTn id="39" dur="1000"/>
                                        <p:tgtEl>
                                          <p:spTgt spid="65"/>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1000" fill="hold"/>
                                        <p:tgtEl>
                                          <p:spTgt spid="7"/>
                                        </p:tgtEl>
                                        <p:attrNameLst>
                                          <p:attrName>ppt_w</p:attrName>
                                        </p:attrNameLst>
                                      </p:cBhvr>
                                      <p:tavLst>
                                        <p:tav tm="0">
                                          <p:val>
                                            <p:fltVal val="0"/>
                                          </p:val>
                                        </p:tav>
                                        <p:tav tm="100000">
                                          <p:val>
                                            <p:strVal val="#ppt_w"/>
                                          </p:val>
                                        </p:tav>
                                      </p:tavLst>
                                    </p:anim>
                                    <p:anim calcmode="lin" valueType="num">
                                      <p:cBhvr>
                                        <p:cTn id="43" dur="1000" fill="hold"/>
                                        <p:tgtEl>
                                          <p:spTgt spid="7"/>
                                        </p:tgtEl>
                                        <p:attrNameLst>
                                          <p:attrName>ppt_h</p:attrName>
                                        </p:attrNameLst>
                                      </p:cBhvr>
                                      <p:tavLst>
                                        <p:tav tm="0">
                                          <p:val>
                                            <p:fltVal val="0"/>
                                          </p:val>
                                        </p:tav>
                                        <p:tav tm="100000">
                                          <p:val>
                                            <p:strVal val="#ppt_h"/>
                                          </p:val>
                                        </p:tav>
                                      </p:tavLst>
                                    </p:anim>
                                    <p:animEffect transition="in" filter="fade">
                                      <p:cBhvr>
                                        <p:cTn id="44" dur="1000"/>
                                        <p:tgtEl>
                                          <p:spTgt spid="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anim calcmode="lin" valueType="num">
                                      <p:cBhvr>
                                        <p:cTn id="47" dur="1000" fill="hold"/>
                                        <p:tgtEl>
                                          <p:spTgt spid="62"/>
                                        </p:tgtEl>
                                        <p:attrNameLst>
                                          <p:attrName>ppt_w</p:attrName>
                                        </p:attrNameLst>
                                      </p:cBhvr>
                                      <p:tavLst>
                                        <p:tav tm="0">
                                          <p:val>
                                            <p:fltVal val="0"/>
                                          </p:val>
                                        </p:tav>
                                        <p:tav tm="100000">
                                          <p:val>
                                            <p:strVal val="#ppt_w"/>
                                          </p:val>
                                        </p:tav>
                                      </p:tavLst>
                                    </p:anim>
                                    <p:anim calcmode="lin" valueType="num">
                                      <p:cBhvr>
                                        <p:cTn id="48" dur="1000" fill="hold"/>
                                        <p:tgtEl>
                                          <p:spTgt spid="62"/>
                                        </p:tgtEl>
                                        <p:attrNameLst>
                                          <p:attrName>ppt_h</p:attrName>
                                        </p:attrNameLst>
                                      </p:cBhvr>
                                      <p:tavLst>
                                        <p:tav tm="0">
                                          <p:val>
                                            <p:fltVal val="0"/>
                                          </p:val>
                                        </p:tav>
                                        <p:tav tm="100000">
                                          <p:val>
                                            <p:strVal val="#ppt_h"/>
                                          </p:val>
                                        </p:tav>
                                      </p:tavLst>
                                    </p:anim>
                                    <p:animEffect transition="in" filter="fade">
                                      <p:cBhvr>
                                        <p:cTn id="49" dur="1000"/>
                                        <p:tgtEl>
                                          <p:spTgt spid="6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67"/>
                                        </p:tgtEl>
                                        <p:attrNameLst>
                                          <p:attrName>style.visibility</p:attrName>
                                        </p:attrNameLst>
                                      </p:cBhvr>
                                      <p:to>
                                        <p:strVal val="visible"/>
                                      </p:to>
                                    </p:set>
                                    <p:anim calcmode="lin" valueType="num">
                                      <p:cBhvr>
                                        <p:cTn id="52" dur="1000" fill="hold"/>
                                        <p:tgtEl>
                                          <p:spTgt spid="67"/>
                                        </p:tgtEl>
                                        <p:attrNameLst>
                                          <p:attrName>ppt_w</p:attrName>
                                        </p:attrNameLst>
                                      </p:cBhvr>
                                      <p:tavLst>
                                        <p:tav tm="0">
                                          <p:val>
                                            <p:fltVal val="0"/>
                                          </p:val>
                                        </p:tav>
                                        <p:tav tm="100000">
                                          <p:val>
                                            <p:strVal val="#ppt_w"/>
                                          </p:val>
                                        </p:tav>
                                      </p:tavLst>
                                    </p:anim>
                                    <p:anim calcmode="lin" valueType="num">
                                      <p:cBhvr>
                                        <p:cTn id="53" dur="1000" fill="hold"/>
                                        <p:tgtEl>
                                          <p:spTgt spid="67"/>
                                        </p:tgtEl>
                                        <p:attrNameLst>
                                          <p:attrName>ppt_h</p:attrName>
                                        </p:attrNameLst>
                                      </p:cBhvr>
                                      <p:tavLst>
                                        <p:tav tm="0">
                                          <p:val>
                                            <p:fltVal val="0"/>
                                          </p:val>
                                        </p:tav>
                                        <p:tav tm="100000">
                                          <p:val>
                                            <p:strVal val="#ppt_h"/>
                                          </p:val>
                                        </p:tav>
                                      </p:tavLst>
                                    </p:anim>
                                    <p:animEffect transition="in" filter="fade">
                                      <p:cBhvr>
                                        <p:cTn id="54" dur="1000"/>
                                        <p:tgtEl>
                                          <p:spTgt spid="67"/>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anim calcmode="lin" valueType="num">
                                      <p:cBhvr>
                                        <p:cTn id="57" dur="1000" fill="hold"/>
                                        <p:tgtEl>
                                          <p:spTgt spid="68"/>
                                        </p:tgtEl>
                                        <p:attrNameLst>
                                          <p:attrName>ppt_w</p:attrName>
                                        </p:attrNameLst>
                                      </p:cBhvr>
                                      <p:tavLst>
                                        <p:tav tm="0">
                                          <p:val>
                                            <p:fltVal val="0"/>
                                          </p:val>
                                        </p:tav>
                                        <p:tav tm="100000">
                                          <p:val>
                                            <p:strVal val="#ppt_w"/>
                                          </p:val>
                                        </p:tav>
                                      </p:tavLst>
                                    </p:anim>
                                    <p:anim calcmode="lin" valueType="num">
                                      <p:cBhvr>
                                        <p:cTn id="58" dur="1000" fill="hold"/>
                                        <p:tgtEl>
                                          <p:spTgt spid="68"/>
                                        </p:tgtEl>
                                        <p:attrNameLst>
                                          <p:attrName>ppt_h</p:attrName>
                                        </p:attrNameLst>
                                      </p:cBhvr>
                                      <p:tavLst>
                                        <p:tav tm="0">
                                          <p:val>
                                            <p:fltVal val="0"/>
                                          </p:val>
                                        </p:tav>
                                        <p:tav tm="100000">
                                          <p:val>
                                            <p:strVal val="#ppt_h"/>
                                          </p:val>
                                        </p:tav>
                                      </p:tavLst>
                                    </p:anim>
                                    <p:animEffect transition="in" filter="fade">
                                      <p:cBhvr>
                                        <p:cTn id="59" dur="1000"/>
                                        <p:tgtEl>
                                          <p:spTgt spid="68"/>
                                        </p:tgtEl>
                                      </p:cBhvr>
                                    </p:animEffect>
                                  </p:childTnLst>
                                </p:cTn>
                              </p:par>
                              <p:par>
                                <p:cTn id="60" presetID="53" presetClass="entr" presetSubtype="16" fill="hold" nodeType="withEffect">
                                  <p:stCondLst>
                                    <p:cond delay="0"/>
                                  </p:stCondLst>
                                  <p:childTnLst>
                                    <p:set>
                                      <p:cBhvr>
                                        <p:cTn id="61" dur="1" fill="hold">
                                          <p:stCondLst>
                                            <p:cond delay="0"/>
                                          </p:stCondLst>
                                        </p:cTn>
                                        <p:tgtEl>
                                          <p:spTgt spid="9"/>
                                        </p:tgtEl>
                                        <p:attrNameLst>
                                          <p:attrName>style.visibility</p:attrName>
                                        </p:attrNameLst>
                                      </p:cBhvr>
                                      <p:to>
                                        <p:strVal val="visible"/>
                                      </p:to>
                                    </p:set>
                                    <p:anim calcmode="lin" valueType="num">
                                      <p:cBhvr>
                                        <p:cTn id="62" dur="1000" fill="hold"/>
                                        <p:tgtEl>
                                          <p:spTgt spid="9"/>
                                        </p:tgtEl>
                                        <p:attrNameLst>
                                          <p:attrName>ppt_w</p:attrName>
                                        </p:attrNameLst>
                                      </p:cBhvr>
                                      <p:tavLst>
                                        <p:tav tm="0">
                                          <p:val>
                                            <p:fltVal val="0"/>
                                          </p:val>
                                        </p:tav>
                                        <p:tav tm="100000">
                                          <p:val>
                                            <p:strVal val="#ppt_w"/>
                                          </p:val>
                                        </p:tav>
                                      </p:tavLst>
                                    </p:anim>
                                    <p:anim calcmode="lin" valueType="num">
                                      <p:cBhvr>
                                        <p:cTn id="63" dur="1000" fill="hold"/>
                                        <p:tgtEl>
                                          <p:spTgt spid="9"/>
                                        </p:tgtEl>
                                        <p:attrNameLst>
                                          <p:attrName>ppt_h</p:attrName>
                                        </p:attrNameLst>
                                      </p:cBhvr>
                                      <p:tavLst>
                                        <p:tav tm="0">
                                          <p:val>
                                            <p:fltVal val="0"/>
                                          </p:val>
                                        </p:tav>
                                        <p:tav tm="100000">
                                          <p:val>
                                            <p:strVal val="#ppt_h"/>
                                          </p:val>
                                        </p:tav>
                                      </p:tavLst>
                                    </p:anim>
                                    <p:animEffect transition="in" filter="fade">
                                      <p:cBhvr>
                                        <p:cTn id="64" dur="1000"/>
                                        <p:tgtEl>
                                          <p:spTgt spid="9"/>
                                        </p:tgtEl>
                                      </p:cBhvr>
                                    </p:animEffect>
                                  </p:childTnLst>
                                </p:cTn>
                              </p:par>
                              <p:par>
                                <p:cTn id="65" presetID="53" presetClass="entr" presetSubtype="16" fill="hold" nodeType="with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p:cTn id="67" dur="1000" fill="hold"/>
                                        <p:tgtEl>
                                          <p:spTgt spid="11"/>
                                        </p:tgtEl>
                                        <p:attrNameLst>
                                          <p:attrName>ppt_w</p:attrName>
                                        </p:attrNameLst>
                                      </p:cBhvr>
                                      <p:tavLst>
                                        <p:tav tm="0">
                                          <p:val>
                                            <p:fltVal val="0"/>
                                          </p:val>
                                        </p:tav>
                                        <p:tav tm="100000">
                                          <p:val>
                                            <p:strVal val="#ppt_w"/>
                                          </p:val>
                                        </p:tav>
                                      </p:tavLst>
                                    </p:anim>
                                    <p:anim calcmode="lin" valueType="num">
                                      <p:cBhvr>
                                        <p:cTn id="68" dur="1000" fill="hold"/>
                                        <p:tgtEl>
                                          <p:spTgt spid="11"/>
                                        </p:tgtEl>
                                        <p:attrNameLst>
                                          <p:attrName>ppt_h</p:attrName>
                                        </p:attrNameLst>
                                      </p:cBhvr>
                                      <p:tavLst>
                                        <p:tav tm="0">
                                          <p:val>
                                            <p:fltVal val="0"/>
                                          </p:val>
                                        </p:tav>
                                        <p:tav tm="100000">
                                          <p:val>
                                            <p:strVal val="#ppt_h"/>
                                          </p:val>
                                        </p:tav>
                                      </p:tavLst>
                                    </p:anim>
                                    <p:animEffect transition="in" filter="fade">
                                      <p:cBhvr>
                                        <p:cTn id="69" dur="1000"/>
                                        <p:tgtEl>
                                          <p:spTgt spid="11"/>
                                        </p:tgtEl>
                                      </p:cBhvr>
                                    </p:animEffect>
                                  </p:childTnLst>
                                </p:cTn>
                              </p:par>
                              <p:par>
                                <p:cTn id="70" presetID="53" presetClass="entr" presetSubtype="16" fill="hold" nodeType="withEffect">
                                  <p:stCondLst>
                                    <p:cond delay="0"/>
                                  </p:stCondLst>
                                  <p:childTnLst>
                                    <p:set>
                                      <p:cBhvr>
                                        <p:cTn id="71" dur="1" fill="hold">
                                          <p:stCondLst>
                                            <p:cond delay="0"/>
                                          </p:stCondLst>
                                        </p:cTn>
                                        <p:tgtEl>
                                          <p:spTgt spid="70"/>
                                        </p:tgtEl>
                                        <p:attrNameLst>
                                          <p:attrName>style.visibility</p:attrName>
                                        </p:attrNameLst>
                                      </p:cBhvr>
                                      <p:to>
                                        <p:strVal val="visible"/>
                                      </p:to>
                                    </p:set>
                                    <p:anim calcmode="lin" valueType="num">
                                      <p:cBhvr>
                                        <p:cTn id="72" dur="1000" fill="hold"/>
                                        <p:tgtEl>
                                          <p:spTgt spid="70"/>
                                        </p:tgtEl>
                                        <p:attrNameLst>
                                          <p:attrName>ppt_w</p:attrName>
                                        </p:attrNameLst>
                                      </p:cBhvr>
                                      <p:tavLst>
                                        <p:tav tm="0">
                                          <p:val>
                                            <p:fltVal val="0"/>
                                          </p:val>
                                        </p:tav>
                                        <p:tav tm="100000">
                                          <p:val>
                                            <p:strVal val="#ppt_w"/>
                                          </p:val>
                                        </p:tav>
                                      </p:tavLst>
                                    </p:anim>
                                    <p:anim calcmode="lin" valueType="num">
                                      <p:cBhvr>
                                        <p:cTn id="73" dur="1000" fill="hold"/>
                                        <p:tgtEl>
                                          <p:spTgt spid="70"/>
                                        </p:tgtEl>
                                        <p:attrNameLst>
                                          <p:attrName>ppt_h</p:attrName>
                                        </p:attrNameLst>
                                      </p:cBhvr>
                                      <p:tavLst>
                                        <p:tav tm="0">
                                          <p:val>
                                            <p:fltVal val="0"/>
                                          </p:val>
                                        </p:tav>
                                        <p:tav tm="100000">
                                          <p:val>
                                            <p:strVal val="#ppt_h"/>
                                          </p:val>
                                        </p:tav>
                                      </p:tavLst>
                                    </p:anim>
                                    <p:animEffect transition="in" filter="fade">
                                      <p:cBhvr>
                                        <p:cTn id="74" dur="1000"/>
                                        <p:tgtEl>
                                          <p:spTgt spid="70"/>
                                        </p:tgtEl>
                                      </p:cBhvr>
                                    </p:animEffect>
                                  </p:childTnLst>
                                </p:cTn>
                              </p:par>
                              <p:par>
                                <p:cTn id="75" presetID="53" presetClass="entr" presetSubtype="16" fill="hold" nodeType="withEffect">
                                  <p:stCondLst>
                                    <p:cond delay="0"/>
                                  </p:stCondLst>
                                  <p:childTnLst>
                                    <p:set>
                                      <p:cBhvr>
                                        <p:cTn id="76" dur="1" fill="hold">
                                          <p:stCondLst>
                                            <p:cond delay="0"/>
                                          </p:stCondLst>
                                        </p:cTn>
                                        <p:tgtEl>
                                          <p:spTgt spid="72"/>
                                        </p:tgtEl>
                                        <p:attrNameLst>
                                          <p:attrName>style.visibility</p:attrName>
                                        </p:attrNameLst>
                                      </p:cBhvr>
                                      <p:to>
                                        <p:strVal val="visible"/>
                                      </p:to>
                                    </p:set>
                                    <p:anim calcmode="lin" valueType="num">
                                      <p:cBhvr>
                                        <p:cTn id="77" dur="1000" fill="hold"/>
                                        <p:tgtEl>
                                          <p:spTgt spid="72"/>
                                        </p:tgtEl>
                                        <p:attrNameLst>
                                          <p:attrName>ppt_w</p:attrName>
                                        </p:attrNameLst>
                                      </p:cBhvr>
                                      <p:tavLst>
                                        <p:tav tm="0">
                                          <p:val>
                                            <p:fltVal val="0"/>
                                          </p:val>
                                        </p:tav>
                                        <p:tav tm="100000">
                                          <p:val>
                                            <p:strVal val="#ppt_w"/>
                                          </p:val>
                                        </p:tav>
                                      </p:tavLst>
                                    </p:anim>
                                    <p:anim calcmode="lin" valueType="num">
                                      <p:cBhvr>
                                        <p:cTn id="78" dur="1000" fill="hold"/>
                                        <p:tgtEl>
                                          <p:spTgt spid="72"/>
                                        </p:tgtEl>
                                        <p:attrNameLst>
                                          <p:attrName>ppt_h</p:attrName>
                                        </p:attrNameLst>
                                      </p:cBhvr>
                                      <p:tavLst>
                                        <p:tav tm="0">
                                          <p:val>
                                            <p:fltVal val="0"/>
                                          </p:val>
                                        </p:tav>
                                        <p:tav tm="100000">
                                          <p:val>
                                            <p:strVal val="#ppt_h"/>
                                          </p:val>
                                        </p:tav>
                                      </p:tavLst>
                                    </p:anim>
                                    <p:animEffect transition="in" filter="fade">
                                      <p:cBhvr>
                                        <p:cTn id="79" dur="1000"/>
                                        <p:tgtEl>
                                          <p:spTgt spid="72"/>
                                        </p:tgtEl>
                                      </p:cBhvr>
                                    </p:animEffect>
                                  </p:childTnLst>
                                </p:cTn>
                              </p:par>
                              <p:par>
                                <p:cTn id="80" presetID="53" presetClass="entr" presetSubtype="16" fill="hold" nodeType="withEffect">
                                  <p:stCondLst>
                                    <p:cond delay="0"/>
                                  </p:stCondLst>
                                  <p:childTnLst>
                                    <p:set>
                                      <p:cBhvr>
                                        <p:cTn id="81" dur="1" fill="hold">
                                          <p:stCondLst>
                                            <p:cond delay="0"/>
                                          </p:stCondLst>
                                        </p:cTn>
                                        <p:tgtEl>
                                          <p:spTgt spid="69"/>
                                        </p:tgtEl>
                                        <p:attrNameLst>
                                          <p:attrName>style.visibility</p:attrName>
                                        </p:attrNameLst>
                                      </p:cBhvr>
                                      <p:to>
                                        <p:strVal val="visible"/>
                                      </p:to>
                                    </p:set>
                                    <p:anim calcmode="lin" valueType="num">
                                      <p:cBhvr>
                                        <p:cTn id="82" dur="1000" fill="hold"/>
                                        <p:tgtEl>
                                          <p:spTgt spid="69"/>
                                        </p:tgtEl>
                                        <p:attrNameLst>
                                          <p:attrName>ppt_w</p:attrName>
                                        </p:attrNameLst>
                                      </p:cBhvr>
                                      <p:tavLst>
                                        <p:tav tm="0">
                                          <p:val>
                                            <p:fltVal val="0"/>
                                          </p:val>
                                        </p:tav>
                                        <p:tav tm="100000">
                                          <p:val>
                                            <p:strVal val="#ppt_w"/>
                                          </p:val>
                                        </p:tav>
                                      </p:tavLst>
                                    </p:anim>
                                    <p:anim calcmode="lin" valueType="num">
                                      <p:cBhvr>
                                        <p:cTn id="83" dur="1000" fill="hold"/>
                                        <p:tgtEl>
                                          <p:spTgt spid="69"/>
                                        </p:tgtEl>
                                        <p:attrNameLst>
                                          <p:attrName>ppt_h</p:attrName>
                                        </p:attrNameLst>
                                      </p:cBhvr>
                                      <p:tavLst>
                                        <p:tav tm="0">
                                          <p:val>
                                            <p:fltVal val="0"/>
                                          </p:val>
                                        </p:tav>
                                        <p:tav tm="100000">
                                          <p:val>
                                            <p:strVal val="#ppt_h"/>
                                          </p:val>
                                        </p:tav>
                                      </p:tavLst>
                                    </p:anim>
                                    <p:animEffect transition="in" filter="fade">
                                      <p:cBhvr>
                                        <p:cTn id="84" dur="1000"/>
                                        <p:tgtEl>
                                          <p:spTgt spid="69"/>
                                        </p:tgtEl>
                                      </p:cBhvr>
                                    </p:animEffect>
                                  </p:childTnLst>
                                </p:cTn>
                              </p:par>
                              <p:par>
                                <p:cTn id="85" presetID="53" presetClass="entr" presetSubtype="16" fill="hold" nodeType="with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p:cTn id="87" dur="1000" fill="hold"/>
                                        <p:tgtEl>
                                          <p:spTgt spid="71"/>
                                        </p:tgtEl>
                                        <p:attrNameLst>
                                          <p:attrName>ppt_w</p:attrName>
                                        </p:attrNameLst>
                                      </p:cBhvr>
                                      <p:tavLst>
                                        <p:tav tm="0">
                                          <p:val>
                                            <p:fltVal val="0"/>
                                          </p:val>
                                        </p:tav>
                                        <p:tav tm="100000">
                                          <p:val>
                                            <p:strVal val="#ppt_w"/>
                                          </p:val>
                                        </p:tav>
                                      </p:tavLst>
                                    </p:anim>
                                    <p:anim calcmode="lin" valueType="num">
                                      <p:cBhvr>
                                        <p:cTn id="88" dur="1000" fill="hold"/>
                                        <p:tgtEl>
                                          <p:spTgt spid="71"/>
                                        </p:tgtEl>
                                        <p:attrNameLst>
                                          <p:attrName>ppt_h</p:attrName>
                                        </p:attrNameLst>
                                      </p:cBhvr>
                                      <p:tavLst>
                                        <p:tav tm="0">
                                          <p:val>
                                            <p:fltVal val="0"/>
                                          </p:val>
                                        </p:tav>
                                        <p:tav tm="100000">
                                          <p:val>
                                            <p:strVal val="#ppt_h"/>
                                          </p:val>
                                        </p:tav>
                                      </p:tavLst>
                                    </p:anim>
                                    <p:animEffect transition="in" filter="fade">
                                      <p:cBhvr>
                                        <p:cTn id="89" dur="1000"/>
                                        <p:tgtEl>
                                          <p:spTgt spid="71"/>
                                        </p:tgtEl>
                                      </p:cBhvr>
                                    </p:animEffect>
                                  </p:childTnLst>
                                </p:cTn>
                              </p:par>
                              <p:par>
                                <p:cTn id="90" presetID="53" presetClass="entr" presetSubtype="16" fill="hold" nodeType="withEffect">
                                  <p:stCondLst>
                                    <p:cond delay="0"/>
                                  </p:stCondLst>
                                  <p:childTnLst>
                                    <p:set>
                                      <p:cBhvr>
                                        <p:cTn id="91" dur="1" fill="hold">
                                          <p:stCondLst>
                                            <p:cond delay="0"/>
                                          </p:stCondLst>
                                        </p:cTn>
                                        <p:tgtEl>
                                          <p:spTgt spid="73"/>
                                        </p:tgtEl>
                                        <p:attrNameLst>
                                          <p:attrName>style.visibility</p:attrName>
                                        </p:attrNameLst>
                                      </p:cBhvr>
                                      <p:to>
                                        <p:strVal val="visible"/>
                                      </p:to>
                                    </p:set>
                                    <p:anim calcmode="lin" valueType="num">
                                      <p:cBhvr>
                                        <p:cTn id="92" dur="1000" fill="hold"/>
                                        <p:tgtEl>
                                          <p:spTgt spid="73"/>
                                        </p:tgtEl>
                                        <p:attrNameLst>
                                          <p:attrName>ppt_w</p:attrName>
                                        </p:attrNameLst>
                                      </p:cBhvr>
                                      <p:tavLst>
                                        <p:tav tm="0">
                                          <p:val>
                                            <p:fltVal val="0"/>
                                          </p:val>
                                        </p:tav>
                                        <p:tav tm="100000">
                                          <p:val>
                                            <p:strVal val="#ppt_w"/>
                                          </p:val>
                                        </p:tav>
                                      </p:tavLst>
                                    </p:anim>
                                    <p:anim calcmode="lin" valueType="num">
                                      <p:cBhvr>
                                        <p:cTn id="93" dur="1000" fill="hold"/>
                                        <p:tgtEl>
                                          <p:spTgt spid="73"/>
                                        </p:tgtEl>
                                        <p:attrNameLst>
                                          <p:attrName>ppt_h</p:attrName>
                                        </p:attrNameLst>
                                      </p:cBhvr>
                                      <p:tavLst>
                                        <p:tav tm="0">
                                          <p:val>
                                            <p:fltVal val="0"/>
                                          </p:val>
                                        </p:tav>
                                        <p:tav tm="100000">
                                          <p:val>
                                            <p:strVal val="#ppt_h"/>
                                          </p:val>
                                        </p:tav>
                                      </p:tavLst>
                                    </p:anim>
                                    <p:animEffect transition="in" filter="fade">
                                      <p:cBhvr>
                                        <p:cTn id="94" dur="1000"/>
                                        <p:tgtEl>
                                          <p:spTgt spid="73"/>
                                        </p:tgtEl>
                                      </p:cBhvr>
                                    </p:animEffect>
                                  </p:childTnLst>
                                </p:cTn>
                              </p:par>
                            </p:childTnLst>
                          </p:cTn>
                        </p:par>
                      </p:childTnLst>
                    </p:cTn>
                  </p:par>
                  <p:par>
                    <p:cTn id="95" fill="hold">
                      <p:stCondLst>
                        <p:cond delay="indefinite"/>
                      </p:stCondLst>
                      <p:childTnLst>
                        <p:par>
                          <p:cTn id="96" fill="hold">
                            <p:stCondLst>
                              <p:cond delay="0"/>
                            </p:stCondLst>
                            <p:childTnLst>
                              <p:par>
                                <p:cTn id="97" presetID="53" presetClass="exit" presetSubtype="32" fill="hold" nodeType="clickEffect">
                                  <p:stCondLst>
                                    <p:cond delay="750"/>
                                  </p:stCondLst>
                                  <p:childTnLst>
                                    <p:anim calcmode="lin" valueType="num">
                                      <p:cBhvr>
                                        <p:cTn id="98" dur="1000"/>
                                        <p:tgtEl>
                                          <p:spTgt spid="12"/>
                                        </p:tgtEl>
                                        <p:attrNameLst>
                                          <p:attrName>ppt_w</p:attrName>
                                        </p:attrNameLst>
                                      </p:cBhvr>
                                      <p:tavLst>
                                        <p:tav tm="0">
                                          <p:val>
                                            <p:strVal val="ppt_w"/>
                                          </p:val>
                                        </p:tav>
                                        <p:tav tm="100000">
                                          <p:val>
                                            <p:fltVal val="0"/>
                                          </p:val>
                                        </p:tav>
                                      </p:tavLst>
                                    </p:anim>
                                    <p:anim calcmode="lin" valueType="num">
                                      <p:cBhvr>
                                        <p:cTn id="99" dur="1000"/>
                                        <p:tgtEl>
                                          <p:spTgt spid="12"/>
                                        </p:tgtEl>
                                        <p:attrNameLst>
                                          <p:attrName>ppt_h</p:attrName>
                                        </p:attrNameLst>
                                      </p:cBhvr>
                                      <p:tavLst>
                                        <p:tav tm="0">
                                          <p:val>
                                            <p:strVal val="ppt_h"/>
                                          </p:val>
                                        </p:tav>
                                        <p:tav tm="100000">
                                          <p:val>
                                            <p:fltVal val="0"/>
                                          </p:val>
                                        </p:tav>
                                      </p:tavLst>
                                    </p:anim>
                                    <p:animEffect transition="out" filter="fade">
                                      <p:cBhvr>
                                        <p:cTn id="100" dur="1000"/>
                                        <p:tgtEl>
                                          <p:spTgt spid="12"/>
                                        </p:tgtEl>
                                      </p:cBhvr>
                                    </p:animEffect>
                                    <p:set>
                                      <p:cBhvr>
                                        <p:cTn id="101" dur="1" fill="hold">
                                          <p:stCondLst>
                                            <p:cond delay="999"/>
                                          </p:stCondLst>
                                        </p:cTn>
                                        <p:tgtEl>
                                          <p:spTgt spid="12"/>
                                        </p:tgtEl>
                                        <p:attrNameLst>
                                          <p:attrName>style.visibility</p:attrName>
                                        </p:attrNameLst>
                                      </p:cBhvr>
                                      <p:to>
                                        <p:strVal val="hidden"/>
                                      </p:to>
                                    </p:set>
                                  </p:childTnLst>
                                </p:cTn>
                              </p:par>
                              <p:par>
                                <p:cTn id="102" presetID="53" presetClass="exit" presetSubtype="32" fill="hold" grpId="1" nodeType="withEffect">
                                  <p:stCondLst>
                                    <p:cond delay="750"/>
                                  </p:stCondLst>
                                  <p:childTnLst>
                                    <p:anim calcmode="lin" valueType="num">
                                      <p:cBhvr>
                                        <p:cTn id="103" dur="1000"/>
                                        <p:tgtEl>
                                          <p:spTgt spid="15"/>
                                        </p:tgtEl>
                                        <p:attrNameLst>
                                          <p:attrName>ppt_w</p:attrName>
                                        </p:attrNameLst>
                                      </p:cBhvr>
                                      <p:tavLst>
                                        <p:tav tm="0">
                                          <p:val>
                                            <p:strVal val="ppt_w"/>
                                          </p:val>
                                        </p:tav>
                                        <p:tav tm="100000">
                                          <p:val>
                                            <p:fltVal val="0"/>
                                          </p:val>
                                        </p:tav>
                                      </p:tavLst>
                                    </p:anim>
                                    <p:anim calcmode="lin" valueType="num">
                                      <p:cBhvr>
                                        <p:cTn id="104" dur="1000"/>
                                        <p:tgtEl>
                                          <p:spTgt spid="15"/>
                                        </p:tgtEl>
                                        <p:attrNameLst>
                                          <p:attrName>ppt_h</p:attrName>
                                        </p:attrNameLst>
                                      </p:cBhvr>
                                      <p:tavLst>
                                        <p:tav tm="0">
                                          <p:val>
                                            <p:strVal val="ppt_h"/>
                                          </p:val>
                                        </p:tav>
                                        <p:tav tm="100000">
                                          <p:val>
                                            <p:fltVal val="0"/>
                                          </p:val>
                                        </p:tav>
                                      </p:tavLst>
                                    </p:anim>
                                    <p:animEffect transition="out" filter="fade">
                                      <p:cBhvr>
                                        <p:cTn id="105" dur="1000"/>
                                        <p:tgtEl>
                                          <p:spTgt spid="15"/>
                                        </p:tgtEl>
                                      </p:cBhvr>
                                    </p:animEffect>
                                    <p:set>
                                      <p:cBhvr>
                                        <p:cTn id="106" dur="1" fill="hold">
                                          <p:stCondLst>
                                            <p:cond delay="999"/>
                                          </p:stCondLst>
                                        </p:cTn>
                                        <p:tgtEl>
                                          <p:spTgt spid="15"/>
                                        </p:tgtEl>
                                        <p:attrNameLst>
                                          <p:attrName>style.visibility</p:attrName>
                                        </p:attrNameLst>
                                      </p:cBhvr>
                                      <p:to>
                                        <p:strVal val="hidden"/>
                                      </p:to>
                                    </p:set>
                                  </p:childTnLst>
                                </p:cTn>
                              </p:par>
                              <p:par>
                                <p:cTn id="107" presetID="53" presetClass="exit" presetSubtype="32" fill="hold" grpId="1" nodeType="withEffect">
                                  <p:stCondLst>
                                    <p:cond delay="750"/>
                                  </p:stCondLst>
                                  <p:childTnLst>
                                    <p:anim calcmode="lin" valueType="num">
                                      <p:cBhvr>
                                        <p:cTn id="108" dur="1000"/>
                                        <p:tgtEl>
                                          <p:spTgt spid="2"/>
                                        </p:tgtEl>
                                        <p:attrNameLst>
                                          <p:attrName>ppt_w</p:attrName>
                                        </p:attrNameLst>
                                      </p:cBhvr>
                                      <p:tavLst>
                                        <p:tav tm="0">
                                          <p:val>
                                            <p:strVal val="ppt_w"/>
                                          </p:val>
                                        </p:tav>
                                        <p:tav tm="100000">
                                          <p:val>
                                            <p:fltVal val="0"/>
                                          </p:val>
                                        </p:tav>
                                      </p:tavLst>
                                    </p:anim>
                                    <p:anim calcmode="lin" valueType="num">
                                      <p:cBhvr>
                                        <p:cTn id="109" dur="1000"/>
                                        <p:tgtEl>
                                          <p:spTgt spid="2"/>
                                        </p:tgtEl>
                                        <p:attrNameLst>
                                          <p:attrName>ppt_h</p:attrName>
                                        </p:attrNameLst>
                                      </p:cBhvr>
                                      <p:tavLst>
                                        <p:tav tm="0">
                                          <p:val>
                                            <p:strVal val="ppt_h"/>
                                          </p:val>
                                        </p:tav>
                                        <p:tav tm="100000">
                                          <p:val>
                                            <p:fltVal val="0"/>
                                          </p:val>
                                        </p:tav>
                                      </p:tavLst>
                                    </p:anim>
                                    <p:animEffect transition="out" filter="fade">
                                      <p:cBhvr>
                                        <p:cTn id="110" dur="1000"/>
                                        <p:tgtEl>
                                          <p:spTgt spid="2"/>
                                        </p:tgtEl>
                                      </p:cBhvr>
                                    </p:animEffect>
                                    <p:set>
                                      <p:cBhvr>
                                        <p:cTn id="111" dur="1" fill="hold">
                                          <p:stCondLst>
                                            <p:cond delay="999"/>
                                          </p:stCondLst>
                                        </p:cTn>
                                        <p:tgtEl>
                                          <p:spTgt spid="2"/>
                                        </p:tgtEl>
                                        <p:attrNameLst>
                                          <p:attrName>style.visibility</p:attrName>
                                        </p:attrNameLst>
                                      </p:cBhvr>
                                      <p:to>
                                        <p:strVal val="hidden"/>
                                      </p:to>
                                    </p:set>
                                  </p:childTnLst>
                                </p:cTn>
                              </p:par>
                              <p:par>
                                <p:cTn id="112" presetID="53" presetClass="exit" presetSubtype="32" fill="hold" grpId="1" nodeType="withEffect">
                                  <p:stCondLst>
                                    <p:cond delay="750"/>
                                  </p:stCondLst>
                                  <p:childTnLst>
                                    <p:anim calcmode="lin" valueType="num">
                                      <p:cBhvr>
                                        <p:cTn id="113" dur="1000"/>
                                        <p:tgtEl>
                                          <p:spTgt spid="3"/>
                                        </p:tgtEl>
                                        <p:attrNameLst>
                                          <p:attrName>ppt_w</p:attrName>
                                        </p:attrNameLst>
                                      </p:cBhvr>
                                      <p:tavLst>
                                        <p:tav tm="0">
                                          <p:val>
                                            <p:strVal val="ppt_w"/>
                                          </p:val>
                                        </p:tav>
                                        <p:tav tm="100000">
                                          <p:val>
                                            <p:fltVal val="0"/>
                                          </p:val>
                                        </p:tav>
                                      </p:tavLst>
                                    </p:anim>
                                    <p:anim calcmode="lin" valueType="num">
                                      <p:cBhvr>
                                        <p:cTn id="114" dur="1000"/>
                                        <p:tgtEl>
                                          <p:spTgt spid="3"/>
                                        </p:tgtEl>
                                        <p:attrNameLst>
                                          <p:attrName>ppt_h</p:attrName>
                                        </p:attrNameLst>
                                      </p:cBhvr>
                                      <p:tavLst>
                                        <p:tav tm="0">
                                          <p:val>
                                            <p:strVal val="ppt_h"/>
                                          </p:val>
                                        </p:tav>
                                        <p:tav tm="100000">
                                          <p:val>
                                            <p:fltVal val="0"/>
                                          </p:val>
                                        </p:tav>
                                      </p:tavLst>
                                    </p:anim>
                                    <p:animEffect transition="out" filter="fade">
                                      <p:cBhvr>
                                        <p:cTn id="115" dur="1000"/>
                                        <p:tgtEl>
                                          <p:spTgt spid="3"/>
                                        </p:tgtEl>
                                      </p:cBhvr>
                                    </p:animEffect>
                                    <p:set>
                                      <p:cBhvr>
                                        <p:cTn id="116" dur="1" fill="hold">
                                          <p:stCondLst>
                                            <p:cond delay="999"/>
                                          </p:stCondLst>
                                        </p:cTn>
                                        <p:tgtEl>
                                          <p:spTgt spid="3"/>
                                        </p:tgtEl>
                                        <p:attrNameLst>
                                          <p:attrName>style.visibility</p:attrName>
                                        </p:attrNameLst>
                                      </p:cBhvr>
                                      <p:to>
                                        <p:strVal val="hidden"/>
                                      </p:to>
                                    </p:set>
                                  </p:childTnLst>
                                </p:cTn>
                              </p:par>
                              <p:par>
                                <p:cTn id="117" presetID="53" presetClass="exit" presetSubtype="32" fill="hold" grpId="1" nodeType="withEffect">
                                  <p:stCondLst>
                                    <p:cond delay="750"/>
                                  </p:stCondLst>
                                  <p:childTnLst>
                                    <p:anim calcmode="lin" valueType="num">
                                      <p:cBhvr>
                                        <p:cTn id="118" dur="1000"/>
                                        <p:tgtEl>
                                          <p:spTgt spid="63"/>
                                        </p:tgtEl>
                                        <p:attrNameLst>
                                          <p:attrName>ppt_w</p:attrName>
                                        </p:attrNameLst>
                                      </p:cBhvr>
                                      <p:tavLst>
                                        <p:tav tm="0">
                                          <p:val>
                                            <p:strVal val="ppt_w"/>
                                          </p:val>
                                        </p:tav>
                                        <p:tav tm="100000">
                                          <p:val>
                                            <p:fltVal val="0"/>
                                          </p:val>
                                        </p:tav>
                                      </p:tavLst>
                                    </p:anim>
                                    <p:anim calcmode="lin" valueType="num">
                                      <p:cBhvr>
                                        <p:cTn id="119" dur="1000"/>
                                        <p:tgtEl>
                                          <p:spTgt spid="63"/>
                                        </p:tgtEl>
                                        <p:attrNameLst>
                                          <p:attrName>ppt_h</p:attrName>
                                        </p:attrNameLst>
                                      </p:cBhvr>
                                      <p:tavLst>
                                        <p:tav tm="0">
                                          <p:val>
                                            <p:strVal val="ppt_h"/>
                                          </p:val>
                                        </p:tav>
                                        <p:tav tm="100000">
                                          <p:val>
                                            <p:fltVal val="0"/>
                                          </p:val>
                                        </p:tav>
                                      </p:tavLst>
                                    </p:anim>
                                    <p:animEffect transition="out" filter="fade">
                                      <p:cBhvr>
                                        <p:cTn id="120" dur="1000"/>
                                        <p:tgtEl>
                                          <p:spTgt spid="63"/>
                                        </p:tgtEl>
                                      </p:cBhvr>
                                    </p:animEffect>
                                    <p:set>
                                      <p:cBhvr>
                                        <p:cTn id="121" dur="1" fill="hold">
                                          <p:stCondLst>
                                            <p:cond delay="999"/>
                                          </p:stCondLst>
                                        </p:cTn>
                                        <p:tgtEl>
                                          <p:spTgt spid="63"/>
                                        </p:tgtEl>
                                        <p:attrNameLst>
                                          <p:attrName>style.visibility</p:attrName>
                                        </p:attrNameLst>
                                      </p:cBhvr>
                                      <p:to>
                                        <p:strVal val="hidden"/>
                                      </p:to>
                                    </p:set>
                                  </p:childTnLst>
                                </p:cTn>
                              </p:par>
                              <p:par>
                                <p:cTn id="122" presetID="53" presetClass="exit" presetSubtype="32" fill="hold" grpId="1" nodeType="withEffect">
                                  <p:stCondLst>
                                    <p:cond delay="750"/>
                                  </p:stCondLst>
                                  <p:childTnLst>
                                    <p:anim calcmode="lin" valueType="num">
                                      <p:cBhvr>
                                        <p:cTn id="123" dur="1000"/>
                                        <p:tgtEl>
                                          <p:spTgt spid="64"/>
                                        </p:tgtEl>
                                        <p:attrNameLst>
                                          <p:attrName>ppt_w</p:attrName>
                                        </p:attrNameLst>
                                      </p:cBhvr>
                                      <p:tavLst>
                                        <p:tav tm="0">
                                          <p:val>
                                            <p:strVal val="ppt_w"/>
                                          </p:val>
                                        </p:tav>
                                        <p:tav tm="100000">
                                          <p:val>
                                            <p:fltVal val="0"/>
                                          </p:val>
                                        </p:tav>
                                      </p:tavLst>
                                    </p:anim>
                                    <p:anim calcmode="lin" valueType="num">
                                      <p:cBhvr>
                                        <p:cTn id="124" dur="1000"/>
                                        <p:tgtEl>
                                          <p:spTgt spid="64"/>
                                        </p:tgtEl>
                                        <p:attrNameLst>
                                          <p:attrName>ppt_h</p:attrName>
                                        </p:attrNameLst>
                                      </p:cBhvr>
                                      <p:tavLst>
                                        <p:tav tm="0">
                                          <p:val>
                                            <p:strVal val="ppt_h"/>
                                          </p:val>
                                        </p:tav>
                                        <p:tav tm="100000">
                                          <p:val>
                                            <p:fltVal val="0"/>
                                          </p:val>
                                        </p:tav>
                                      </p:tavLst>
                                    </p:anim>
                                    <p:animEffect transition="out" filter="fade">
                                      <p:cBhvr>
                                        <p:cTn id="125" dur="1000"/>
                                        <p:tgtEl>
                                          <p:spTgt spid="64"/>
                                        </p:tgtEl>
                                      </p:cBhvr>
                                    </p:animEffect>
                                    <p:set>
                                      <p:cBhvr>
                                        <p:cTn id="126" dur="1" fill="hold">
                                          <p:stCondLst>
                                            <p:cond delay="999"/>
                                          </p:stCondLst>
                                        </p:cTn>
                                        <p:tgtEl>
                                          <p:spTgt spid="64"/>
                                        </p:tgtEl>
                                        <p:attrNameLst>
                                          <p:attrName>style.visibility</p:attrName>
                                        </p:attrNameLst>
                                      </p:cBhvr>
                                      <p:to>
                                        <p:strVal val="hidden"/>
                                      </p:to>
                                    </p:set>
                                  </p:childTnLst>
                                </p:cTn>
                              </p:par>
                              <p:par>
                                <p:cTn id="127" presetID="53" presetClass="exit" presetSubtype="32" fill="hold" grpId="1" nodeType="withEffect">
                                  <p:stCondLst>
                                    <p:cond delay="750"/>
                                  </p:stCondLst>
                                  <p:childTnLst>
                                    <p:anim calcmode="lin" valueType="num">
                                      <p:cBhvr>
                                        <p:cTn id="128" dur="1000"/>
                                        <p:tgtEl>
                                          <p:spTgt spid="65"/>
                                        </p:tgtEl>
                                        <p:attrNameLst>
                                          <p:attrName>ppt_w</p:attrName>
                                        </p:attrNameLst>
                                      </p:cBhvr>
                                      <p:tavLst>
                                        <p:tav tm="0">
                                          <p:val>
                                            <p:strVal val="ppt_w"/>
                                          </p:val>
                                        </p:tav>
                                        <p:tav tm="100000">
                                          <p:val>
                                            <p:fltVal val="0"/>
                                          </p:val>
                                        </p:tav>
                                      </p:tavLst>
                                    </p:anim>
                                    <p:anim calcmode="lin" valueType="num">
                                      <p:cBhvr>
                                        <p:cTn id="129" dur="1000"/>
                                        <p:tgtEl>
                                          <p:spTgt spid="65"/>
                                        </p:tgtEl>
                                        <p:attrNameLst>
                                          <p:attrName>ppt_h</p:attrName>
                                        </p:attrNameLst>
                                      </p:cBhvr>
                                      <p:tavLst>
                                        <p:tav tm="0">
                                          <p:val>
                                            <p:strVal val="ppt_h"/>
                                          </p:val>
                                        </p:tav>
                                        <p:tav tm="100000">
                                          <p:val>
                                            <p:fltVal val="0"/>
                                          </p:val>
                                        </p:tav>
                                      </p:tavLst>
                                    </p:anim>
                                    <p:animEffect transition="out" filter="fade">
                                      <p:cBhvr>
                                        <p:cTn id="130" dur="1000"/>
                                        <p:tgtEl>
                                          <p:spTgt spid="65"/>
                                        </p:tgtEl>
                                      </p:cBhvr>
                                    </p:animEffect>
                                    <p:set>
                                      <p:cBhvr>
                                        <p:cTn id="131" dur="1" fill="hold">
                                          <p:stCondLst>
                                            <p:cond delay="999"/>
                                          </p:stCondLst>
                                        </p:cTn>
                                        <p:tgtEl>
                                          <p:spTgt spid="65"/>
                                        </p:tgtEl>
                                        <p:attrNameLst>
                                          <p:attrName>style.visibility</p:attrName>
                                        </p:attrNameLst>
                                      </p:cBhvr>
                                      <p:to>
                                        <p:strVal val="hidden"/>
                                      </p:to>
                                    </p:set>
                                  </p:childTnLst>
                                </p:cTn>
                              </p:par>
                              <p:par>
                                <p:cTn id="132" presetID="53" presetClass="exit" presetSubtype="32" fill="hold" grpId="1" nodeType="withEffect">
                                  <p:stCondLst>
                                    <p:cond delay="750"/>
                                  </p:stCondLst>
                                  <p:childTnLst>
                                    <p:anim calcmode="lin" valueType="num">
                                      <p:cBhvr>
                                        <p:cTn id="133" dur="1000"/>
                                        <p:tgtEl>
                                          <p:spTgt spid="7"/>
                                        </p:tgtEl>
                                        <p:attrNameLst>
                                          <p:attrName>ppt_w</p:attrName>
                                        </p:attrNameLst>
                                      </p:cBhvr>
                                      <p:tavLst>
                                        <p:tav tm="0">
                                          <p:val>
                                            <p:strVal val="ppt_w"/>
                                          </p:val>
                                        </p:tav>
                                        <p:tav tm="100000">
                                          <p:val>
                                            <p:fltVal val="0"/>
                                          </p:val>
                                        </p:tav>
                                      </p:tavLst>
                                    </p:anim>
                                    <p:anim calcmode="lin" valueType="num">
                                      <p:cBhvr>
                                        <p:cTn id="134" dur="1000"/>
                                        <p:tgtEl>
                                          <p:spTgt spid="7"/>
                                        </p:tgtEl>
                                        <p:attrNameLst>
                                          <p:attrName>ppt_h</p:attrName>
                                        </p:attrNameLst>
                                      </p:cBhvr>
                                      <p:tavLst>
                                        <p:tav tm="0">
                                          <p:val>
                                            <p:strVal val="ppt_h"/>
                                          </p:val>
                                        </p:tav>
                                        <p:tav tm="100000">
                                          <p:val>
                                            <p:fltVal val="0"/>
                                          </p:val>
                                        </p:tav>
                                      </p:tavLst>
                                    </p:anim>
                                    <p:animEffect transition="out" filter="fade">
                                      <p:cBhvr>
                                        <p:cTn id="135" dur="1000"/>
                                        <p:tgtEl>
                                          <p:spTgt spid="7"/>
                                        </p:tgtEl>
                                      </p:cBhvr>
                                    </p:animEffect>
                                    <p:set>
                                      <p:cBhvr>
                                        <p:cTn id="136" dur="1" fill="hold">
                                          <p:stCondLst>
                                            <p:cond delay="999"/>
                                          </p:stCondLst>
                                        </p:cTn>
                                        <p:tgtEl>
                                          <p:spTgt spid="7"/>
                                        </p:tgtEl>
                                        <p:attrNameLst>
                                          <p:attrName>style.visibility</p:attrName>
                                        </p:attrNameLst>
                                      </p:cBhvr>
                                      <p:to>
                                        <p:strVal val="hidden"/>
                                      </p:to>
                                    </p:set>
                                  </p:childTnLst>
                                </p:cTn>
                              </p:par>
                              <p:par>
                                <p:cTn id="137" presetID="53" presetClass="exit" presetSubtype="32" fill="hold" grpId="1" nodeType="withEffect">
                                  <p:stCondLst>
                                    <p:cond delay="750"/>
                                  </p:stCondLst>
                                  <p:childTnLst>
                                    <p:anim calcmode="lin" valueType="num">
                                      <p:cBhvr>
                                        <p:cTn id="138" dur="1000"/>
                                        <p:tgtEl>
                                          <p:spTgt spid="62"/>
                                        </p:tgtEl>
                                        <p:attrNameLst>
                                          <p:attrName>ppt_w</p:attrName>
                                        </p:attrNameLst>
                                      </p:cBhvr>
                                      <p:tavLst>
                                        <p:tav tm="0">
                                          <p:val>
                                            <p:strVal val="ppt_w"/>
                                          </p:val>
                                        </p:tav>
                                        <p:tav tm="100000">
                                          <p:val>
                                            <p:fltVal val="0"/>
                                          </p:val>
                                        </p:tav>
                                      </p:tavLst>
                                    </p:anim>
                                    <p:anim calcmode="lin" valueType="num">
                                      <p:cBhvr>
                                        <p:cTn id="139" dur="1000"/>
                                        <p:tgtEl>
                                          <p:spTgt spid="62"/>
                                        </p:tgtEl>
                                        <p:attrNameLst>
                                          <p:attrName>ppt_h</p:attrName>
                                        </p:attrNameLst>
                                      </p:cBhvr>
                                      <p:tavLst>
                                        <p:tav tm="0">
                                          <p:val>
                                            <p:strVal val="ppt_h"/>
                                          </p:val>
                                        </p:tav>
                                        <p:tav tm="100000">
                                          <p:val>
                                            <p:fltVal val="0"/>
                                          </p:val>
                                        </p:tav>
                                      </p:tavLst>
                                    </p:anim>
                                    <p:animEffect transition="out" filter="fade">
                                      <p:cBhvr>
                                        <p:cTn id="140" dur="1000"/>
                                        <p:tgtEl>
                                          <p:spTgt spid="62"/>
                                        </p:tgtEl>
                                      </p:cBhvr>
                                    </p:animEffect>
                                    <p:set>
                                      <p:cBhvr>
                                        <p:cTn id="141" dur="1" fill="hold">
                                          <p:stCondLst>
                                            <p:cond delay="999"/>
                                          </p:stCondLst>
                                        </p:cTn>
                                        <p:tgtEl>
                                          <p:spTgt spid="62"/>
                                        </p:tgtEl>
                                        <p:attrNameLst>
                                          <p:attrName>style.visibility</p:attrName>
                                        </p:attrNameLst>
                                      </p:cBhvr>
                                      <p:to>
                                        <p:strVal val="hidden"/>
                                      </p:to>
                                    </p:set>
                                  </p:childTnLst>
                                </p:cTn>
                              </p:par>
                              <p:par>
                                <p:cTn id="142" presetID="53" presetClass="exit" presetSubtype="32" fill="hold" grpId="1" nodeType="withEffect">
                                  <p:stCondLst>
                                    <p:cond delay="750"/>
                                  </p:stCondLst>
                                  <p:childTnLst>
                                    <p:anim calcmode="lin" valueType="num">
                                      <p:cBhvr>
                                        <p:cTn id="143" dur="1000"/>
                                        <p:tgtEl>
                                          <p:spTgt spid="67"/>
                                        </p:tgtEl>
                                        <p:attrNameLst>
                                          <p:attrName>ppt_w</p:attrName>
                                        </p:attrNameLst>
                                      </p:cBhvr>
                                      <p:tavLst>
                                        <p:tav tm="0">
                                          <p:val>
                                            <p:strVal val="ppt_w"/>
                                          </p:val>
                                        </p:tav>
                                        <p:tav tm="100000">
                                          <p:val>
                                            <p:fltVal val="0"/>
                                          </p:val>
                                        </p:tav>
                                      </p:tavLst>
                                    </p:anim>
                                    <p:anim calcmode="lin" valueType="num">
                                      <p:cBhvr>
                                        <p:cTn id="144" dur="1000"/>
                                        <p:tgtEl>
                                          <p:spTgt spid="67"/>
                                        </p:tgtEl>
                                        <p:attrNameLst>
                                          <p:attrName>ppt_h</p:attrName>
                                        </p:attrNameLst>
                                      </p:cBhvr>
                                      <p:tavLst>
                                        <p:tav tm="0">
                                          <p:val>
                                            <p:strVal val="ppt_h"/>
                                          </p:val>
                                        </p:tav>
                                        <p:tav tm="100000">
                                          <p:val>
                                            <p:fltVal val="0"/>
                                          </p:val>
                                        </p:tav>
                                      </p:tavLst>
                                    </p:anim>
                                    <p:animEffect transition="out" filter="fade">
                                      <p:cBhvr>
                                        <p:cTn id="145" dur="1000"/>
                                        <p:tgtEl>
                                          <p:spTgt spid="67"/>
                                        </p:tgtEl>
                                      </p:cBhvr>
                                    </p:animEffect>
                                    <p:set>
                                      <p:cBhvr>
                                        <p:cTn id="146" dur="1" fill="hold">
                                          <p:stCondLst>
                                            <p:cond delay="999"/>
                                          </p:stCondLst>
                                        </p:cTn>
                                        <p:tgtEl>
                                          <p:spTgt spid="67"/>
                                        </p:tgtEl>
                                        <p:attrNameLst>
                                          <p:attrName>style.visibility</p:attrName>
                                        </p:attrNameLst>
                                      </p:cBhvr>
                                      <p:to>
                                        <p:strVal val="hidden"/>
                                      </p:to>
                                    </p:set>
                                  </p:childTnLst>
                                </p:cTn>
                              </p:par>
                              <p:par>
                                <p:cTn id="147" presetID="53" presetClass="exit" presetSubtype="32" fill="hold" grpId="1" nodeType="withEffect">
                                  <p:stCondLst>
                                    <p:cond delay="750"/>
                                  </p:stCondLst>
                                  <p:childTnLst>
                                    <p:anim calcmode="lin" valueType="num">
                                      <p:cBhvr>
                                        <p:cTn id="148" dur="1000"/>
                                        <p:tgtEl>
                                          <p:spTgt spid="68"/>
                                        </p:tgtEl>
                                        <p:attrNameLst>
                                          <p:attrName>ppt_w</p:attrName>
                                        </p:attrNameLst>
                                      </p:cBhvr>
                                      <p:tavLst>
                                        <p:tav tm="0">
                                          <p:val>
                                            <p:strVal val="ppt_w"/>
                                          </p:val>
                                        </p:tav>
                                        <p:tav tm="100000">
                                          <p:val>
                                            <p:fltVal val="0"/>
                                          </p:val>
                                        </p:tav>
                                      </p:tavLst>
                                    </p:anim>
                                    <p:anim calcmode="lin" valueType="num">
                                      <p:cBhvr>
                                        <p:cTn id="149" dur="1000"/>
                                        <p:tgtEl>
                                          <p:spTgt spid="68"/>
                                        </p:tgtEl>
                                        <p:attrNameLst>
                                          <p:attrName>ppt_h</p:attrName>
                                        </p:attrNameLst>
                                      </p:cBhvr>
                                      <p:tavLst>
                                        <p:tav tm="0">
                                          <p:val>
                                            <p:strVal val="ppt_h"/>
                                          </p:val>
                                        </p:tav>
                                        <p:tav tm="100000">
                                          <p:val>
                                            <p:fltVal val="0"/>
                                          </p:val>
                                        </p:tav>
                                      </p:tavLst>
                                    </p:anim>
                                    <p:animEffect transition="out" filter="fade">
                                      <p:cBhvr>
                                        <p:cTn id="150" dur="1000"/>
                                        <p:tgtEl>
                                          <p:spTgt spid="68"/>
                                        </p:tgtEl>
                                      </p:cBhvr>
                                    </p:animEffect>
                                    <p:set>
                                      <p:cBhvr>
                                        <p:cTn id="151" dur="1" fill="hold">
                                          <p:stCondLst>
                                            <p:cond delay="999"/>
                                          </p:stCondLst>
                                        </p:cTn>
                                        <p:tgtEl>
                                          <p:spTgt spid="68"/>
                                        </p:tgtEl>
                                        <p:attrNameLst>
                                          <p:attrName>style.visibility</p:attrName>
                                        </p:attrNameLst>
                                      </p:cBhvr>
                                      <p:to>
                                        <p:strVal val="hidden"/>
                                      </p:to>
                                    </p:set>
                                  </p:childTnLst>
                                </p:cTn>
                              </p:par>
                              <p:par>
                                <p:cTn id="152" presetID="53" presetClass="exit" presetSubtype="32" fill="hold" nodeType="withEffect">
                                  <p:stCondLst>
                                    <p:cond delay="750"/>
                                  </p:stCondLst>
                                  <p:childTnLst>
                                    <p:anim calcmode="lin" valueType="num">
                                      <p:cBhvr>
                                        <p:cTn id="153" dur="1000"/>
                                        <p:tgtEl>
                                          <p:spTgt spid="9"/>
                                        </p:tgtEl>
                                        <p:attrNameLst>
                                          <p:attrName>ppt_w</p:attrName>
                                        </p:attrNameLst>
                                      </p:cBhvr>
                                      <p:tavLst>
                                        <p:tav tm="0">
                                          <p:val>
                                            <p:strVal val="ppt_w"/>
                                          </p:val>
                                        </p:tav>
                                        <p:tav tm="100000">
                                          <p:val>
                                            <p:fltVal val="0"/>
                                          </p:val>
                                        </p:tav>
                                      </p:tavLst>
                                    </p:anim>
                                    <p:anim calcmode="lin" valueType="num">
                                      <p:cBhvr>
                                        <p:cTn id="154" dur="1000"/>
                                        <p:tgtEl>
                                          <p:spTgt spid="9"/>
                                        </p:tgtEl>
                                        <p:attrNameLst>
                                          <p:attrName>ppt_h</p:attrName>
                                        </p:attrNameLst>
                                      </p:cBhvr>
                                      <p:tavLst>
                                        <p:tav tm="0">
                                          <p:val>
                                            <p:strVal val="ppt_h"/>
                                          </p:val>
                                        </p:tav>
                                        <p:tav tm="100000">
                                          <p:val>
                                            <p:fltVal val="0"/>
                                          </p:val>
                                        </p:tav>
                                      </p:tavLst>
                                    </p:anim>
                                    <p:animEffect transition="out" filter="fade">
                                      <p:cBhvr>
                                        <p:cTn id="155" dur="1000"/>
                                        <p:tgtEl>
                                          <p:spTgt spid="9"/>
                                        </p:tgtEl>
                                      </p:cBhvr>
                                    </p:animEffect>
                                    <p:set>
                                      <p:cBhvr>
                                        <p:cTn id="156" dur="1" fill="hold">
                                          <p:stCondLst>
                                            <p:cond delay="999"/>
                                          </p:stCondLst>
                                        </p:cTn>
                                        <p:tgtEl>
                                          <p:spTgt spid="9"/>
                                        </p:tgtEl>
                                        <p:attrNameLst>
                                          <p:attrName>style.visibility</p:attrName>
                                        </p:attrNameLst>
                                      </p:cBhvr>
                                      <p:to>
                                        <p:strVal val="hidden"/>
                                      </p:to>
                                    </p:set>
                                  </p:childTnLst>
                                </p:cTn>
                              </p:par>
                              <p:par>
                                <p:cTn id="157" presetID="53" presetClass="exit" presetSubtype="32" fill="hold" nodeType="withEffect">
                                  <p:stCondLst>
                                    <p:cond delay="750"/>
                                  </p:stCondLst>
                                  <p:childTnLst>
                                    <p:anim calcmode="lin" valueType="num">
                                      <p:cBhvr>
                                        <p:cTn id="158" dur="1000"/>
                                        <p:tgtEl>
                                          <p:spTgt spid="11"/>
                                        </p:tgtEl>
                                        <p:attrNameLst>
                                          <p:attrName>ppt_w</p:attrName>
                                        </p:attrNameLst>
                                      </p:cBhvr>
                                      <p:tavLst>
                                        <p:tav tm="0">
                                          <p:val>
                                            <p:strVal val="ppt_w"/>
                                          </p:val>
                                        </p:tav>
                                        <p:tav tm="100000">
                                          <p:val>
                                            <p:fltVal val="0"/>
                                          </p:val>
                                        </p:tav>
                                      </p:tavLst>
                                    </p:anim>
                                    <p:anim calcmode="lin" valueType="num">
                                      <p:cBhvr>
                                        <p:cTn id="159" dur="1000"/>
                                        <p:tgtEl>
                                          <p:spTgt spid="11"/>
                                        </p:tgtEl>
                                        <p:attrNameLst>
                                          <p:attrName>ppt_h</p:attrName>
                                        </p:attrNameLst>
                                      </p:cBhvr>
                                      <p:tavLst>
                                        <p:tav tm="0">
                                          <p:val>
                                            <p:strVal val="ppt_h"/>
                                          </p:val>
                                        </p:tav>
                                        <p:tav tm="100000">
                                          <p:val>
                                            <p:fltVal val="0"/>
                                          </p:val>
                                        </p:tav>
                                      </p:tavLst>
                                    </p:anim>
                                    <p:animEffect transition="out" filter="fade">
                                      <p:cBhvr>
                                        <p:cTn id="160" dur="1000"/>
                                        <p:tgtEl>
                                          <p:spTgt spid="11"/>
                                        </p:tgtEl>
                                      </p:cBhvr>
                                    </p:animEffect>
                                    <p:set>
                                      <p:cBhvr>
                                        <p:cTn id="161" dur="1" fill="hold">
                                          <p:stCondLst>
                                            <p:cond delay="999"/>
                                          </p:stCondLst>
                                        </p:cTn>
                                        <p:tgtEl>
                                          <p:spTgt spid="11"/>
                                        </p:tgtEl>
                                        <p:attrNameLst>
                                          <p:attrName>style.visibility</p:attrName>
                                        </p:attrNameLst>
                                      </p:cBhvr>
                                      <p:to>
                                        <p:strVal val="hidden"/>
                                      </p:to>
                                    </p:set>
                                  </p:childTnLst>
                                </p:cTn>
                              </p:par>
                              <p:par>
                                <p:cTn id="162" presetID="53" presetClass="exit" presetSubtype="32" fill="hold" nodeType="withEffect">
                                  <p:stCondLst>
                                    <p:cond delay="750"/>
                                  </p:stCondLst>
                                  <p:childTnLst>
                                    <p:anim calcmode="lin" valueType="num">
                                      <p:cBhvr>
                                        <p:cTn id="163" dur="1000"/>
                                        <p:tgtEl>
                                          <p:spTgt spid="70"/>
                                        </p:tgtEl>
                                        <p:attrNameLst>
                                          <p:attrName>ppt_w</p:attrName>
                                        </p:attrNameLst>
                                      </p:cBhvr>
                                      <p:tavLst>
                                        <p:tav tm="0">
                                          <p:val>
                                            <p:strVal val="ppt_w"/>
                                          </p:val>
                                        </p:tav>
                                        <p:tav tm="100000">
                                          <p:val>
                                            <p:fltVal val="0"/>
                                          </p:val>
                                        </p:tav>
                                      </p:tavLst>
                                    </p:anim>
                                    <p:anim calcmode="lin" valueType="num">
                                      <p:cBhvr>
                                        <p:cTn id="164" dur="1000"/>
                                        <p:tgtEl>
                                          <p:spTgt spid="70"/>
                                        </p:tgtEl>
                                        <p:attrNameLst>
                                          <p:attrName>ppt_h</p:attrName>
                                        </p:attrNameLst>
                                      </p:cBhvr>
                                      <p:tavLst>
                                        <p:tav tm="0">
                                          <p:val>
                                            <p:strVal val="ppt_h"/>
                                          </p:val>
                                        </p:tav>
                                        <p:tav tm="100000">
                                          <p:val>
                                            <p:fltVal val="0"/>
                                          </p:val>
                                        </p:tav>
                                      </p:tavLst>
                                    </p:anim>
                                    <p:animEffect transition="out" filter="fade">
                                      <p:cBhvr>
                                        <p:cTn id="165" dur="1000"/>
                                        <p:tgtEl>
                                          <p:spTgt spid="70"/>
                                        </p:tgtEl>
                                      </p:cBhvr>
                                    </p:animEffect>
                                    <p:set>
                                      <p:cBhvr>
                                        <p:cTn id="166" dur="1" fill="hold">
                                          <p:stCondLst>
                                            <p:cond delay="999"/>
                                          </p:stCondLst>
                                        </p:cTn>
                                        <p:tgtEl>
                                          <p:spTgt spid="70"/>
                                        </p:tgtEl>
                                        <p:attrNameLst>
                                          <p:attrName>style.visibility</p:attrName>
                                        </p:attrNameLst>
                                      </p:cBhvr>
                                      <p:to>
                                        <p:strVal val="hidden"/>
                                      </p:to>
                                    </p:set>
                                  </p:childTnLst>
                                </p:cTn>
                              </p:par>
                              <p:par>
                                <p:cTn id="167" presetID="53" presetClass="exit" presetSubtype="32" fill="hold" nodeType="withEffect">
                                  <p:stCondLst>
                                    <p:cond delay="750"/>
                                  </p:stCondLst>
                                  <p:childTnLst>
                                    <p:anim calcmode="lin" valueType="num">
                                      <p:cBhvr>
                                        <p:cTn id="168" dur="1000"/>
                                        <p:tgtEl>
                                          <p:spTgt spid="72"/>
                                        </p:tgtEl>
                                        <p:attrNameLst>
                                          <p:attrName>ppt_w</p:attrName>
                                        </p:attrNameLst>
                                      </p:cBhvr>
                                      <p:tavLst>
                                        <p:tav tm="0">
                                          <p:val>
                                            <p:strVal val="ppt_w"/>
                                          </p:val>
                                        </p:tav>
                                        <p:tav tm="100000">
                                          <p:val>
                                            <p:fltVal val="0"/>
                                          </p:val>
                                        </p:tav>
                                      </p:tavLst>
                                    </p:anim>
                                    <p:anim calcmode="lin" valueType="num">
                                      <p:cBhvr>
                                        <p:cTn id="169" dur="1000"/>
                                        <p:tgtEl>
                                          <p:spTgt spid="72"/>
                                        </p:tgtEl>
                                        <p:attrNameLst>
                                          <p:attrName>ppt_h</p:attrName>
                                        </p:attrNameLst>
                                      </p:cBhvr>
                                      <p:tavLst>
                                        <p:tav tm="0">
                                          <p:val>
                                            <p:strVal val="ppt_h"/>
                                          </p:val>
                                        </p:tav>
                                        <p:tav tm="100000">
                                          <p:val>
                                            <p:fltVal val="0"/>
                                          </p:val>
                                        </p:tav>
                                      </p:tavLst>
                                    </p:anim>
                                    <p:animEffect transition="out" filter="fade">
                                      <p:cBhvr>
                                        <p:cTn id="170" dur="1000"/>
                                        <p:tgtEl>
                                          <p:spTgt spid="72"/>
                                        </p:tgtEl>
                                      </p:cBhvr>
                                    </p:animEffect>
                                    <p:set>
                                      <p:cBhvr>
                                        <p:cTn id="171" dur="1" fill="hold">
                                          <p:stCondLst>
                                            <p:cond delay="999"/>
                                          </p:stCondLst>
                                        </p:cTn>
                                        <p:tgtEl>
                                          <p:spTgt spid="72"/>
                                        </p:tgtEl>
                                        <p:attrNameLst>
                                          <p:attrName>style.visibility</p:attrName>
                                        </p:attrNameLst>
                                      </p:cBhvr>
                                      <p:to>
                                        <p:strVal val="hidden"/>
                                      </p:to>
                                    </p:set>
                                  </p:childTnLst>
                                </p:cTn>
                              </p:par>
                              <p:par>
                                <p:cTn id="172" presetID="53" presetClass="exit" presetSubtype="32" fill="hold" nodeType="withEffect">
                                  <p:stCondLst>
                                    <p:cond delay="750"/>
                                  </p:stCondLst>
                                  <p:childTnLst>
                                    <p:anim calcmode="lin" valueType="num">
                                      <p:cBhvr>
                                        <p:cTn id="173" dur="1000"/>
                                        <p:tgtEl>
                                          <p:spTgt spid="69"/>
                                        </p:tgtEl>
                                        <p:attrNameLst>
                                          <p:attrName>ppt_w</p:attrName>
                                        </p:attrNameLst>
                                      </p:cBhvr>
                                      <p:tavLst>
                                        <p:tav tm="0">
                                          <p:val>
                                            <p:strVal val="ppt_w"/>
                                          </p:val>
                                        </p:tav>
                                        <p:tav tm="100000">
                                          <p:val>
                                            <p:fltVal val="0"/>
                                          </p:val>
                                        </p:tav>
                                      </p:tavLst>
                                    </p:anim>
                                    <p:anim calcmode="lin" valueType="num">
                                      <p:cBhvr>
                                        <p:cTn id="174" dur="1000"/>
                                        <p:tgtEl>
                                          <p:spTgt spid="69"/>
                                        </p:tgtEl>
                                        <p:attrNameLst>
                                          <p:attrName>ppt_h</p:attrName>
                                        </p:attrNameLst>
                                      </p:cBhvr>
                                      <p:tavLst>
                                        <p:tav tm="0">
                                          <p:val>
                                            <p:strVal val="ppt_h"/>
                                          </p:val>
                                        </p:tav>
                                        <p:tav tm="100000">
                                          <p:val>
                                            <p:fltVal val="0"/>
                                          </p:val>
                                        </p:tav>
                                      </p:tavLst>
                                    </p:anim>
                                    <p:animEffect transition="out" filter="fade">
                                      <p:cBhvr>
                                        <p:cTn id="175" dur="1000"/>
                                        <p:tgtEl>
                                          <p:spTgt spid="69"/>
                                        </p:tgtEl>
                                      </p:cBhvr>
                                    </p:animEffect>
                                    <p:set>
                                      <p:cBhvr>
                                        <p:cTn id="176" dur="1" fill="hold">
                                          <p:stCondLst>
                                            <p:cond delay="999"/>
                                          </p:stCondLst>
                                        </p:cTn>
                                        <p:tgtEl>
                                          <p:spTgt spid="69"/>
                                        </p:tgtEl>
                                        <p:attrNameLst>
                                          <p:attrName>style.visibility</p:attrName>
                                        </p:attrNameLst>
                                      </p:cBhvr>
                                      <p:to>
                                        <p:strVal val="hidden"/>
                                      </p:to>
                                    </p:set>
                                  </p:childTnLst>
                                </p:cTn>
                              </p:par>
                              <p:par>
                                <p:cTn id="177" presetID="53" presetClass="exit" presetSubtype="32" fill="hold" nodeType="withEffect">
                                  <p:stCondLst>
                                    <p:cond delay="750"/>
                                  </p:stCondLst>
                                  <p:childTnLst>
                                    <p:anim calcmode="lin" valueType="num">
                                      <p:cBhvr>
                                        <p:cTn id="178" dur="1000"/>
                                        <p:tgtEl>
                                          <p:spTgt spid="71"/>
                                        </p:tgtEl>
                                        <p:attrNameLst>
                                          <p:attrName>ppt_w</p:attrName>
                                        </p:attrNameLst>
                                      </p:cBhvr>
                                      <p:tavLst>
                                        <p:tav tm="0">
                                          <p:val>
                                            <p:strVal val="ppt_w"/>
                                          </p:val>
                                        </p:tav>
                                        <p:tav tm="100000">
                                          <p:val>
                                            <p:fltVal val="0"/>
                                          </p:val>
                                        </p:tav>
                                      </p:tavLst>
                                    </p:anim>
                                    <p:anim calcmode="lin" valueType="num">
                                      <p:cBhvr>
                                        <p:cTn id="179" dur="1000"/>
                                        <p:tgtEl>
                                          <p:spTgt spid="71"/>
                                        </p:tgtEl>
                                        <p:attrNameLst>
                                          <p:attrName>ppt_h</p:attrName>
                                        </p:attrNameLst>
                                      </p:cBhvr>
                                      <p:tavLst>
                                        <p:tav tm="0">
                                          <p:val>
                                            <p:strVal val="ppt_h"/>
                                          </p:val>
                                        </p:tav>
                                        <p:tav tm="100000">
                                          <p:val>
                                            <p:fltVal val="0"/>
                                          </p:val>
                                        </p:tav>
                                      </p:tavLst>
                                    </p:anim>
                                    <p:animEffect transition="out" filter="fade">
                                      <p:cBhvr>
                                        <p:cTn id="180" dur="1000"/>
                                        <p:tgtEl>
                                          <p:spTgt spid="71"/>
                                        </p:tgtEl>
                                      </p:cBhvr>
                                    </p:animEffect>
                                    <p:set>
                                      <p:cBhvr>
                                        <p:cTn id="181" dur="1" fill="hold">
                                          <p:stCondLst>
                                            <p:cond delay="999"/>
                                          </p:stCondLst>
                                        </p:cTn>
                                        <p:tgtEl>
                                          <p:spTgt spid="71"/>
                                        </p:tgtEl>
                                        <p:attrNameLst>
                                          <p:attrName>style.visibility</p:attrName>
                                        </p:attrNameLst>
                                      </p:cBhvr>
                                      <p:to>
                                        <p:strVal val="hidden"/>
                                      </p:to>
                                    </p:set>
                                  </p:childTnLst>
                                </p:cTn>
                              </p:par>
                              <p:par>
                                <p:cTn id="182" presetID="53" presetClass="exit" presetSubtype="32" fill="hold" nodeType="withEffect">
                                  <p:stCondLst>
                                    <p:cond delay="750"/>
                                  </p:stCondLst>
                                  <p:childTnLst>
                                    <p:anim calcmode="lin" valueType="num">
                                      <p:cBhvr>
                                        <p:cTn id="183" dur="1000"/>
                                        <p:tgtEl>
                                          <p:spTgt spid="73"/>
                                        </p:tgtEl>
                                        <p:attrNameLst>
                                          <p:attrName>ppt_w</p:attrName>
                                        </p:attrNameLst>
                                      </p:cBhvr>
                                      <p:tavLst>
                                        <p:tav tm="0">
                                          <p:val>
                                            <p:strVal val="ppt_w"/>
                                          </p:val>
                                        </p:tav>
                                        <p:tav tm="100000">
                                          <p:val>
                                            <p:fltVal val="0"/>
                                          </p:val>
                                        </p:tav>
                                      </p:tavLst>
                                    </p:anim>
                                    <p:anim calcmode="lin" valueType="num">
                                      <p:cBhvr>
                                        <p:cTn id="184" dur="1000"/>
                                        <p:tgtEl>
                                          <p:spTgt spid="73"/>
                                        </p:tgtEl>
                                        <p:attrNameLst>
                                          <p:attrName>ppt_h</p:attrName>
                                        </p:attrNameLst>
                                      </p:cBhvr>
                                      <p:tavLst>
                                        <p:tav tm="0">
                                          <p:val>
                                            <p:strVal val="ppt_h"/>
                                          </p:val>
                                        </p:tav>
                                        <p:tav tm="100000">
                                          <p:val>
                                            <p:fltVal val="0"/>
                                          </p:val>
                                        </p:tav>
                                      </p:tavLst>
                                    </p:anim>
                                    <p:animEffect transition="out" filter="fade">
                                      <p:cBhvr>
                                        <p:cTn id="185" dur="1000"/>
                                        <p:tgtEl>
                                          <p:spTgt spid="73"/>
                                        </p:tgtEl>
                                      </p:cBhvr>
                                    </p:animEffect>
                                    <p:set>
                                      <p:cBhvr>
                                        <p:cTn id="186" dur="1" fill="hold">
                                          <p:stCondLst>
                                            <p:cond delay="999"/>
                                          </p:stCondLst>
                                        </p:cTn>
                                        <p:tgtEl>
                                          <p:spTgt spid="7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2" grpId="0" animBg="1"/>
      <p:bldP spid="2" grpId="1" animBg="1"/>
      <p:bldP spid="3" grpId="0" animBg="1"/>
      <p:bldP spid="3" grpId="1" animBg="1"/>
      <p:bldP spid="63" grpId="0" animBg="1"/>
      <p:bldP spid="63" grpId="1" animBg="1"/>
      <p:bldP spid="64" grpId="0" animBg="1"/>
      <p:bldP spid="64" grpId="1" animBg="1"/>
      <p:bldP spid="65" grpId="0" animBg="1"/>
      <p:bldP spid="65" grpId="1" animBg="1"/>
      <p:bldP spid="7" grpId="0"/>
      <p:bldP spid="7" grpId="1"/>
      <p:bldP spid="62" grpId="0"/>
      <p:bldP spid="62" grpId="1"/>
      <p:bldP spid="67" grpId="0"/>
      <p:bldP spid="67" grpId="1"/>
      <p:bldP spid="68" grpId="0"/>
      <p:bldP spid="68"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260EA6A-2DB1-179A-8E0C-CE627754B0DB}"/>
              </a:ext>
            </a:extLst>
          </p:cNvPr>
          <p:cNvSpPr/>
          <p:nvPr/>
        </p:nvSpPr>
        <p:spPr>
          <a:xfrm>
            <a:off x="0" y="0"/>
            <a:ext cx="12192000" cy="6858000"/>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9E90DED8-BDCD-5CE9-0A34-7BE6C21DF3B7}"/>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9D6A794-6460-47DD-32B6-5F6891640BBD}"/>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741B70-0774-ABDF-ABCE-121A091A325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48D910-1AC3-4041-22CA-0C53042FE066}"/>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45875-3392-2353-AAF2-33BD96E5A7CE}"/>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4826B8-B7CD-B09A-CFA4-914DD49F823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A3014A-A798-06B7-E7B9-E38B8827A49A}"/>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6A12C35-DC72-7295-0EB2-2F8E4E38B77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D158F3-DE23-A5CB-A899-B866B6874961}"/>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5E097E3-F958-5315-F273-B703814DF4C2}"/>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C56420-C60F-79C0-204D-C0DB864BBD2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15B7512-7AB6-5CB4-2F36-40E1347927BC}"/>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BF79190-DC5B-D011-983B-EF943174AF8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BF7BE8C-63ED-3C70-E188-9233975899D0}"/>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8F64D2-DF0E-0024-5875-013211C2FD01}"/>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23B7A38-9FF0-E52A-FBDF-FD05416E0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41CFEB-7D51-FE2A-0FDD-61D61D1FC6A7}"/>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F02F4E-1DA1-C8E4-1117-4C113A8B3483}"/>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F2FE56E-1D4D-DC59-5946-01081B3A2189}"/>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915AF6F-1540-3978-2517-B81169CB427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9206507-FB75-6F07-3E99-9F3F3576F73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F27D296-516A-4262-34C4-1131DBE095CB}"/>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DA59E0-5156-F8D7-F0A7-25341ABF2A1C}"/>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43A24F-110E-3BBD-1721-C5E14C7CDA6F}"/>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26CD478-F71A-96FA-5E97-C137E1DE14F2}"/>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04BAF88-95ED-4832-8E04-0E1B4A91231C}"/>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9B389D1-DC67-78D8-03D2-D9DED86276C5}"/>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AB0A3B-B98D-0991-83D0-21940A650A84}"/>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FA9921-62EF-DBFE-0BA0-936CCCE9F9B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BC7194-9522-1B3B-275E-197345086C93}"/>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3163EC-DA8C-0D8B-0BD5-33E81A13CA1E}"/>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5AD78C6-287F-2957-EDAC-2593FFB2149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08007B7-6F21-9918-BBFF-CBC97840F39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E427725-0170-43AF-46A5-E2E9992274C3}"/>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891DDA-23A9-B3EF-53B0-ABD5755B31C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9179AAF-2D91-6C8A-F2DD-27E381E0F9A8}"/>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95E1CDE-6F36-32D8-D155-0031AF4C1C56}"/>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D1DAB45-7AA3-9645-BA94-8E94F3B76D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7C46DE-6E78-8E80-FF37-9A8AB9477CC4}"/>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90EC90-98AA-5ECF-A351-56A5699A2BE6}"/>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2684B19-FAD6-C687-8984-26891F804D19}"/>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544B9D-41F5-A1B4-BB41-91F638309C45}"/>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B2D9353-138E-5639-680B-2C2D00D4B6A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F63634-06A1-0840-5236-6AF216E65CA8}"/>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C15262-5B38-339F-28EC-6BD71B5346C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3E461B24-BC00-01AA-69CD-9A47351C07AA}"/>
              </a:ext>
            </a:extLst>
          </p:cNvPr>
          <p:cNvGrpSpPr/>
          <p:nvPr/>
        </p:nvGrpSpPr>
        <p:grpSpPr>
          <a:xfrm>
            <a:off x="4183933" y="352177"/>
            <a:ext cx="3824134" cy="1012687"/>
            <a:chOff x="3367699" y="5551039"/>
            <a:chExt cx="2388219" cy="958689"/>
          </a:xfrm>
        </p:grpSpPr>
        <p:sp>
          <p:nvSpPr>
            <p:cNvPr id="77" name="Freeform: Shape 76">
              <a:extLst>
                <a:ext uri="{FF2B5EF4-FFF2-40B4-BE49-F238E27FC236}">
                  <a16:creationId xmlns:a16="http://schemas.microsoft.com/office/drawing/2014/main" id="{999549C2-693E-BA49-E73D-EA36A77DD9D1}"/>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8" name="Freeform: Shape 77">
              <a:extLst>
                <a:ext uri="{FF2B5EF4-FFF2-40B4-BE49-F238E27FC236}">
                  <a16:creationId xmlns:a16="http://schemas.microsoft.com/office/drawing/2014/main" id="{814CFC62-B783-1BA3-A5BF-5AC12B86FD8B}"/>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79" name="TextBox 78">
            <a:extLst>
              <a:ext uri="{FF2B5EF4-FFF2-40B4-BE49-F238E27FC236}">
                <a16:creationId xmlns:a16="http://schemas.microsoft.com/office/drawing/2014/main" id="{1A7CA44E-CCB6-2C0E-70F5-80B00F77121D}"/>
              </a:ext>
            </a:extLst>
          </p:cNvPr>
          <p:cNvSpPr txBox="1"/>
          <p:nvPr/>
        </p:nvSpPr>
        <p:spPr>
          <a:xfrm>
            <a:off x="4183933" y="517952"/>
            <a:ext cx="3679978" cy="523220"/>
          </a:xfrm>
          <a:prstGeom prst="rect">
            <a:avLst/>
          </a:prstGeom>
          <a:noFill/>
        </p:spPr>
        <p:txBody>
          <a:bodyPr wrap="square" rtlCol="0">
            <a:spAutoFit/>
          </a:bodyPr>
          <a:lstStyle/>
          <a:p>
            <a:pPr algn="ctr"/>
            <a:r>
              <a:rPr lang="en-US" sz="2800" b="1" dirty="0" err="1">
                <a:solidFill>
                  <a:srgbClr val="6A453C"/>
                </a:solidFill>
                <a:latin typeface="Arial" panose="020B0604020202020204" pitchFamily="34" charset="0"/>
                <a:cs typeface="Arial" panose="020B0604020202020204" pitchFamily="34" charset="0"/>
              </a:rPr>
              <a:t>Populasi</a:t>
            </a:r>
            <a:r>
              <a:rPr lang="en-US" sz="2800" b="1" dirty="0">
                <a:solidFill>
                  <a:srgbClr val="6A453C"/>
                </a:solidFill>
                <a:latin typeface="Arial" panose="020B0604020202020204" pitchFamily="34" charset="0"/>
                <a:cs typeface="Arial" panose="020B0604020202020204" pitchFamily="34" charset="0"/>
              </a:rPr>
              <a:t> &amp; </a:t>
            </a:r>
            <a:r>
              <a:rPr lang="en-US" sz="2800" b="1" dirty="0" err="1">
                <a:solidFill>
                  <a:srgbClr val="6A453C"/>
                </a:solidFill>
                <a:latin typeface="Arial" panose="020B0604020202020204" pitchFamily="34" charset="0"/>
                <a:cs typeface="Arial" panose="020B0604020202020204" pitchFamily="34" charset="0"/>
              </a:rPr>
              <a:t>Sampel</a:t>
            </a:r>
            <a:endParaRPr lang="id-ID" sz="2800" b="1" dirty="0">
              <a:solidFill>
                <a:srgbClr val="6A453C"/>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F80E45-B89D-9CDE-FE3E-95F11AD3B6CB}"/>
              </a:ext>
            </a:extLst>
          </p:cNvPr>
          <p:cNvSpPr/>
          <p:nvPr/>
        </p:nvSpPr>
        <p:spPr>
          <a:xfrm>
            <a:off x="6028520" y="1686458"/>
            <a:ext cx="134960" cy="4653590"/>
          </a:xfrm>
          <a:prstGeom prst="rect">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8" name="Picture 57">
            <a:extLst>
              <a:ext uri="{FF2B5EF4-FFF2-40B4-BE49-F238E27FC236}">
                <a16:creationId xmlns:a16="http://schemas.microsoft.com/office/drawing/2014/main" id="{D8989698-EEAA-7C14-9A5F-41AC14E9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281" y="1383021"/>
            <a:ext cx="2529839" cy="2529839"/>
          </a:xfrm>
          <a:prstGeom prst="rect">
            <a:avLst/>
          </a:prstGeom>
        </p:spPr>
      </p:pic>
      <p:pic>
        <p:nvPicPr>
          <p:cNvPr id="61" name="Picture 60">
            <a:extLst>
              <a:ext uri="{FF2B5EF4-FFF2-40B4-BE49-F238E27FC236}">
                <a16:creationId xmlns:a16="http://schemas.microsoft.com/office/drawing/2014/main" id="{FCCDB595-A925-A963-7688-4124C74CD7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836" y="1383021"/>
            <a:ext cx="2529839" cy="2529839"/>
          </a:xfrm>
          <a:prstGeom prst="rect">
            <a:avLst/>
          </a:prstGeom>
        </p:spPr>
      </p:pic>
      <p:grpSp>
        <p:nvGrpSpPr>
          <p:cNvPr id="85" name="Group 84">
            <a:extLst>
              <a:ext uri="{FF2B5EF4-FFF2-40B4-BE49-F238E27FC236}">
                <a16:creationId xmlns:a16="http://schemas.microsoft.com/office/drawing/2014/main" id="{F36E1164-B657-7FA3-CD50-09E8921D3C9D}"/>
              </a:ext>
            </a:extLst>
          </p:cNvPr>
          <p:cNvGrpSpPr/>
          <p:nvPr/>
        </p:nvGrpSpPr>
        <p:grpSpPr>
          <a:xfrm>
            <a:off x="1581680" y="3934303"/>
            <a:ext cx="2626151" cy="590128"/>
            <a:chOff x="3367699" y="5551039"/>
            <a:chExt cx="2388219" cy="958689"/>
          </a:xfrm>
        </p:grpSpPr>
        <p:sp>
          <p:nvSpPr>
            <p:cNvPr id="102" name="Freeform: Shape 101">
              <a:extLst>
                <a:ext uri="{FF2B5EF4-FFF2-40B4-BE49-F238E27FC236}">
                  <a16:creationId xmlns:a16="http://schemas.microsoft.com/office/drawing/2014/main" id="{18E9B661-A05D-E3CA-13A7-5829180FE66B}"/>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3" name="Freeform: Shape 102">
              <a:extLst>
                <a:ext uri="{FF2B5EF4-FFF2-40B4-BE49-F238E27FC236}">
                  <a16:creationId xmlns:a16="http://schemas.microsoft.com/office/drawing/2014/main" id="{BD5BA951-884D-4445-ECB6-41277838E6F1}"/>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04" name="TextBox 103">
            <a:extLst>
              <a:ext uri="{FF2B5EF4-FFF2-40B4-BE49-F238E27FC236}">
                <a16:creationId xmlns:a16="http://schemas.microsoft.com/office/drawing/2014/main" id="{1EF409E4-D464-CF2D-BB48-074674E3C4E1}"/>
              </a:ext>
            </a:extLst>
          </p:cNvPr>
          <p:cNvSpPr txBox="1"/>
          <p:nvPr/>
        </p:nvSpPr>
        <p:spPr>
          <a:xfrm>
            <a:off x="1668490" y="4027024"/>
            <a:ext cx="2452530" cy="369332"/>
          </a:xfrm>
          <a:prstGeom prst="rect">
            <a:avLst/>
          </a:prstGeom>
          <a:noFill/>
        </p:spPr>
        <p:txBody>
          <a:bodyPr wrap="square" rtlCol="0">
            <a:spAutoFit/>
          </a:bodyPr>
          <a:lstStyle/>
          <a:p>
            <a:pPr algn="ctr"/>
            <a:r>
              <a:rPr lang="en-US" b="1" dirty="0" err="1">
                <a:solidFill>
                  <a:srgbClr val="6A453C"/>
                </a:solidFill>
                <a:latin typeface="Arial" panose="020B0604020202020204" pitchFamily="34" charset="0"/>
                <a:cs typeface="Arial" panose="020B0604020202020204" pitchFamily="34" charset="0"/>
              </a:rPr>
              <a:t>Populasi</a:t>
            </a:r>
            <a:endParaRPr lang="id-ID" b="1" dirty="0">
              <a:solidFill>
                <a:srgbClr val="6A453C"/>
              </a:solidFill>
              <a:latin typeface="Arial" panose="020B0604020202020204" pitchFamily="34" charset="0"/>
              <a:cs typeface="Arial" panose="020B0604020202020204" pitchFamily="34" charset="0"/>
            </a:endParaRPr>
          </a:p>
        </p:txBody>
      </p:sp>
      <p:grpSp>
        <p:nvGrpSpPr>
          <p:cNvPr id="105" name="Group 104">
            <a:extLst>
              <a:ext uri="{FF2B5EF4-FFF2-40B4-BE49-F238E27FC236}">
                <a16:creationId xmlns:a16="http://schemas.microsoft.com/office/drawing/2014/main" id="{74D26310-514E-3A9E-1141-B458E14B0F84}"/>
              </a:ext>
            </a:extLst>
          </p:cNvPr>
          <p:cNvGrpSpPr/>
          <p:nvPr/>
        </p:nvGrpSpPr>
        <p:grpSpPr>
          <a:xfrm>
            <a:off x="7998125" y="3925497"/>
            <a:ext cx="2626151" cy="590128"/>
            <a:chOff x="3367699" y="5551039"/>
            <a:chExt cx="2388219" cy="958689"/>
          </a:xfrm>
        </p:grpSpPr>
        <p:sp>
          <p:nvSpPr>
            <p:cNvPr id="106" name="Freeform: Shape 105">
              <a:extLst>
                <a:ext uri="{FF2B5EF4-FFF2-40B4-BE49-F238E27FC236}">
                  <a16:creationId xmlns:a16="http://schemas.microsoft.com/office/drawing/2014/main" id="{591A0B8E-999A-F2F4-A2F3-D08EBE013D03}"/>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7" name="Freeform: Shape 106">
              <a:extLst>
                <a:ext uri="{FF2B5EF4-FFF2-40B4-BE49-F238E27FC236}">
                  <a16:creationId xmlns:a16="http://schemas.microsoft.com/office/drawing/2014/main" id="{81193409-1BE0-59C6-804E-27D18F428079}"/>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08" name="TextBox 107">
            <a:extLst>
              <a:ext uri="{FF2B5EF4-FFF2-40B4-BE49-F238E27FC236}">
                <a16:creationId xmlns:a16="http://schemas.microsoft.com/office/drawing/2014/main" id="{B06D5AA6-C40C-AB34-F267-148EEE9DA391}"/>
              </a:ext>
            </a:extLst>
          </p:cNvPr>
          <p:cNvSpPr txBox="1"/>
          <p:nvPr/>
        </p:nvSpPr>
        <p:spPr>
          <a:xfrm>
            <a:off x="8084935" y="4018218"/>
            <a:ext cx="2452530" cy="369332"/>
          </a:xfrm>
          <a:prstGeom prst="rect">
            <a:avLst/>
          </a:prstGeom>
          <a:noFill/>
        </p:spPr>
        <p:txBody>
          <a:bodyPr wrap="square" rtlCol="0">
            <a:spAutoFit/>
          </a:bodyPr>
          <a:lstStyle/>
          <a:p>
            <a:pPr algn="ctr"/>
            <a:r>
              <a:rPr lang="en-US" b="1" dirty="0" err="1">
                <a:solidFill>
                  <a:srgbClr val="6A453C"/>
                </a:solidFill>
                <a:latin typeface="Arial" panose="020B0604020202020204" pitchFamily="34" charset="0"/>
                <a:cs typeface="Arial" panose="020B0604020202020204" pitchFamily="34" charset="0"/>
              </a:rPr>
              <a:t>Sampel</a:t>
            </a:r>
            <a:endParaRPr lang="id-ID" b="1" dirty="0">
              <a:solidFill>
                <a:srgbClr val="6A453C"/>
              </a:solidFill>
              <a:latin typeface="Arial" panose="020B0604020202020204" pitchFamily="34" charset="0"/>
              <a:cs typeface="Arial" panose="020B0604020202020204" pitchFamily="34" charset="0"/>
            </a:endParaRPr>
          </a:p>
        </p:txBody>
      </p:sp>
      <p:sp>
        <p:nvSpPr>
          <p:cNvPr id="109" name="TextBox 108">
            <a:extLst>
              <a:ext uri="{FF2B5EF4-FFF2-40B4-BE49-F238E27FC236}">
                <a16:creationId xmlns:a16="http://schemas.microsoft.com/office/drawing/2014/main" id="{1ECED1C3-ABA6-8F75-1560-83188597A0EE}"/>
              </a:ext>
            </a:extLst>
          </p:cNvPr>
          <p:cNvSpPr txBox="1"/>
          <p:nvPr/>
        </p:nvSpPr>
        <p:spPr>
          <a:xfrm>
            <a:off x="746188" y="4757503"/>
            <a:ext cx="4297135" cy="646331"/>
          </a:xfrm>
          <a:prstGeom prst="rect">
            <a:avLst/>
          </a:prstGeom>
          <a:noFill/>
        </p:spPr>
        <p:txBody>
          <a:bodyPr wrap="square" rtlCol="0">
            <a:spAutoFit/>
          </a:bodyPr>
          <a:lstStyle/>
          <a:p>
            <a:pPr algn="ctr"/>
            <a:r>
              <a:rPr lang="en-US" b="1" i="0" dirty="0">
                <a:solidFill>
                  <a:srgbClr val="E9E2CF"/>
                </a:solidFill>
                <a:effectLst/>
                <a:latin typeface="Source Sans Pro" panose="020B0503030403020204" pitchFamily="34" charset="0"/>
              </a:rPr>
              <a:t>Lorem Ipsum is simply dummy text of the printing and typesetting industry. </a:t>
            </a:r>
          </a:p>
        </p:txBody>
      </p:sp>
      <p:sp>
        <p:nvSpPr>
          <p:cNvPr id="110" name="TextBox 109">
            <a:extLst>
              <a:ext uri="{FF2B5EF4-FFF2-40B4-BE49-F238E27FC236}">
                <a16:creationId xmlns:a16="http://schemas.microsoft.com/office/drawing/2014/main" id="{3CE900B9-E36E-0EFB-B9AC-8129CD86136E}"/>
              </a:ext>
            </a:extLst>
          </p:cNvPr>
          <p:cNvSpPr txBox="1"/>
          <p:nvPr/>
        </p:nvSpPr>
        <p:spPr>
          <a:xfrm>
            <a:off x="7162633" y="4757503"/>
            <a:ext cx="4297135" cy="646331"/>
          </a:xfrm>
          <a:prstGeom prst="rect">
            <a:avLst/>
          </a:prstGeom>
          <a:noFill/>
        </p:spPr>
        <p:txBody>
          <a:bodyPr wrap="square" rtlCol="0">
            <a:spAutoFit/>
          </a:bodyPr>
          <a:lstStyle/>
          <a:p>
            <a:pPr algn="ctr"/>
            <a:r>
              <a:rPr lang="en-US" b="1" i="0" dirty="0">
                <a:solidFill>
                  <a:srgbClr val="E9E2CF"/>
                </a:solidFill>
                <a:effectLst/>
                <a:latin typeface="Source Sans Pro" panose="020B0503030403020204" pitchFamily="34" charset="0"/>
              </a:rPr>
              <a:t>Lorem Ipsum is simply dummy text of the printing and typesetting industry. </a:t>
            </a:r>
          </a:p>
        </p:txBody>
      </p:sp>
      <p:pic>
        <p:nvPicPr>
          <p:cNvPr id="68" name="Graphic 67" descr="Power">
            <a:hlinkClick r:id="" action="ppaction://hlinkshowjump?jump=lastslide"/>
            <a:extLst>
              <a:ext uri="{FF2B5EF4-FFF2-40B4-BE49-F238E27FC236}">
                <a16:creationId xmlns:a16="http://schemas.microsoft.com/office/drawing/2014/main" id="{A391F555-0100-C7CA-1F8F-A9DEE8809E1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0455" y="5878768"/>
            <a:ext cx="472647" cy="472647"/>
          </a:xfrm>
          <a:prstGeom prst="rect">
            <a:avLst/>
          </a:prstGeom>
        </p:spPr>
      </p:pic>
      <p:pic>
        <p:nvPicPr>
          <p:cNvPr id="69" name="Graphic 68" descr="Home">
            <a:hlinkClick r:id="rId6" action="ppaction://hlinksldjump"/>
            <a:extLst>
              <a:ext uri="{FF2B5EF4-FFF2-40B4-BE49-F238E27FC236}">
                <a16:creationId xmlns:a16="http://schemas.microsoft.com/office/drawing/2014/main" id="{7E6A4A83-9A60-C24A-DF1E-37D9BB694C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17812" y="5830204"/>
            <a:ext cx="541178" cy="541178"/>
          </a:xfrm>
          <a:prstGeom prst="rect">
            <a:avLst/>
          </a:prstGeom>
        </p:spPr>
      </p:pic>
      <p:pic>
        <p:nvPicPr>
          <p:cNvPr id="71" name="Graphic 70" descr="Play">
            <a:hlinkClick r:id="" action="ppaction://hlinkshowjump?jump=nextslide"/>
            <a:extLst>
              <a:ext uri="{FF2B5EF4-FFF2-40B4-BE49-F238E27FC236}">
                <a16:creationId xmlns:a16="http://schemas.microsoft.com/office/drawing/2014/main" id="{1B02C022-AE61-C886-6BB6-4966F4206C1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7106785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p:cTn id="7" dur="1000" fill="hold"/>
                                        <p:tgtEl>
                                          <p:spTgt spid="76"/>
                                        </p:tgtEl>
                                        <p:attrNameLst>
                                          <p:attrName>ppt_w</p:attrName>
                                        </p:attrNameLst>
                                      </p:cBhvr>
                                      <p:tavLst>
                                        <p:tav tm="0">
                                          <p:val>
                                            <p:fltVal val="0"/>
                                          </p:val>
                                        </p:tav>
                                        <p:tav tm="100000">
                                          <p:val>
                                            <p:strVal val="#ppt_w"/>
                                          </p:val>
                                        </p:tav>
                                      </p:tavLst>
                                    </p:anim>
                                    <p:anim calcmode="lin" valueType="num">
                                      <p:cBhvr>
                                        <p:cTn id="8" dur="1000" fill="hold"/>
                                        <p:tgtEl>
                                          <p:spTgt spid="76"/>
                                        </p:tgtEl>
                                        <p:attrNameLst>
                                          <p:attrName>ppt_h</p:attrName>
                                        </p:attrNameLst>
                                      </p:cBhvr>
                                      <p:tavLst>
                                        <p:tav tm="0">
                                          <p:val>
                                            <p:fltVal val="0"/>
                                          </p:val>
                                        </p:tav>
                                        <p:tav tm="100000">
                                          <p:val>
                                            <p:strVal val="#ppt_h"/>
                                          </p:val>
                                        </p:tav>
                                      </p:tavLst>
                                    </p:anim>
                                    <p:animEffect transition="in" filter="fade">
                                      <p:cBhvr>
                                        <p:cTn id="9" dur="1000"/>
                                        <p:tgtEl>
                                          <p:spTgt spid="7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9"/>
                                        </p:tgtEl>
                                        <p:attrNameLst>
                                          <p:attrName>style.visibility</p:attrName>
                                        </p:attrNameLst>
                                      </p:cBhvr>
                                      <p:to>
                                        <p:strVal val="visible"/>
                                      </p:to>
                                    </p:set>
                                    <p:anim calcmode="lin" valueType="num">
                                      <p:cBhvr>
                                        <p:cTn id="12" dur="1000" fill="hold"/>
                                        <p:tgtEl>
                                          <p:spTgt spid="79"/>
                                        </p:tgtEl>
                                        <p:attrNameLst>
                                          <p:attrName>ppt_w</p:attrName>
                                        </p:attrNameLst>
                                      </p:cBhvr>
                                      <p:tavLst>
                                        <p:tav tm="0">
                                          <p:val>
                                            <p:fltVal val="0"/>
                                          </p:val>
                                        </p:tav>
                                        <p:tav tm="100000">
                                          <p:val>
                                            <p:strVal val="#ppt_w"/>
                                          </p:val>
                                        </p:tav>
                                      </p:tavLst>
                                    </p:anim>
                                    <p:anim calcmode="lin" valueType="num">
                                      <p:cBhvr>
                                        <p:cTn id="13" dur="1000" fill="hold"/>
                                        <p:tgtEl>
                                          <p:spTgt spid="79"/>
                                        </p:tgtEl>
                                        <p:attrNameLst>
                                          <p:attrName>ppt_h</p:attrName>
                                        </p:attrNameLst>
                                      </p:cBhvr>
                                      <p:tavLst>
                                        <p:tav tm="0">
                                          <p:val>
                                            <p:fltVal val="0"/>
                                          </p:val>
                                        </p:tav>
                                        <p:tav tm="100000">
                                          <p:val>
                                            <p:strVal val="#ppt_h"/>
                                          </p:val>
                                        </p:tav>
                                      </p:tavLst>
                                    </p:anim>
                                    <p:animEffect transition="in" filter="fade">
                                      <p:cBhvr>
                                        <p:cTn id="14" dur="1000"/>
                                        <p:tgtEl>
                                          <p:spTgt spid="7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fltVal val="0"/>
                                          </p:val>
                                        </p:tav>
                                        <p:tav tm="100000">
                                          <p:val>
                                            <p:strVal val="#ppt_w"/>
                                          </p:val>
                                        </p:tav>
                                      </p:tavLst>
                                    </p:anim>
                                    <p:anim calcmode="lin" valueType="num">
                                      <p:cBhvr>
                                        <p:cTn id="18" dur="1000" fill="hold"/>
                                        <p:tgtEl>
                                          <p:spTgt spid="2"/>
                                        </p:tgtEl>
                                        <p:attrNameLst>
                                          <p:attrName>ppt_h</p:attrName>
                                        </p:attrNameLst>
                                      </p:cBhvr>
                                      <p:tavLst>
                                        <p:tav tm="0">
                                          <p:val>
                                            <p:fltVal val="0"/>
                                          </p:val>
                                        </p:tav>
                                        <p:tav tm="100000">
                                          <p:val>
                                            <p:strVal val="#ppt_h"/>
                                          </p:val>
                                        </p:tav>
                                      </p:tavLst>
                                    </p:anim>
                                    <p:animEffect transition="in" filter="fade">
                                      <p:cBhvr>
                                        <p:cTn id="19" dur="1000"/>
                                        <p:tgtEl>
                                          <p:spTgt spid="2"/>
                                        </p:tgtEl>
                                      </p:cBhvr>
                                    </p:animEffect>
                                  </p:childTnLst>
                                </p:cTn>
                              </p:par>
                              <p:par>
                                <p:cTn id="20" presetID="53" presetClass="entr" presetSubtype="16" fill="hold" nodeType="with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p:cTn id="22" dur="1000" fill="hold"/>
                                        <p:tgtEl>
                                          <p:spTgt spid="58"/>
                                        </p:tgtEl>
                                        <p:attrNameLst>
                                          <p:attrName>ppt_w</p:attrName>
                                        </p:attrNameLst>
                                      </p:cBhvr>
                                      <p:tavLst>
                                        <p:tav tm="0">
                                          <p:val>
                                            <p:fltVal val="0"/>
                                          </p:val>
                                        </p:tav>
                                        <p:tav tm="100000">
                                          <p:val>
                                            <p:strVal val="#ppt_w"/>
                                          </p:val>
                                        </p:tav>
                                      </p:tavLst>
                                    </p:anim>
                                    <p:anim calcmode="lin" valueType="num">
                                      <p:cBhvr>
                                        <p:cTn id="23" dur="1000" fill="hold"/>
                                        <p:tgtEl>
                                          <p:spTgt spid="58"/>
                                        </p:tgtEl>
                                        <p:attrNameLst>
                                          <p:attrName>ppt_h</p:attrName>
                                        </p:attrNameLst>
                                      </p:cBhvr>
                                      <p:tavLst>
                                        <p:tav tm="0">
                                          <p:val>
                                            <p:fltVal val="0"/>
                                          </p:val>
                                        </p:tav>
                                        <p:tav tm="100000">
                                          <p:val>
                                            <p:strVal val="#ppt_h"/>
                                          </p:val>
                                        </p:tav>
                                      </p:tavLst>
                                    </p:anim>
                                    <p:animEffect transition="in" filter="fade">
                                      <p:cBhvr>
                                        <p:cTn id="24" dur="1000"/>
                                        <p:tgtEl>
                                          <p:spTgt spid="58"/>
                                        </p:tgtEl>
                                      </p:cBhvr>
                                    </p:animEffect>
                                  </p:childTnLst>
                                </p:cTn>
                              </p:par>
                              <p:par>
                                <p:cTn id="25" presetID="53" presetClass="entr" presetSubtype="16" fill="hold" nodeType="withEffect">
                                  <p:stCondLst>
                                    <p:cond delay="0"/>
                                  </p:stCondLst>
                                  <p:childTnLst>
                                    <p:set>
                                      <p:cBhvr>
                                        <p:cTn id="26" dur="1" fill="hold">
                                          <p:stCondLst>
                                            <p:cond delay="0"/>
                                          </p:stCondLst>
                                        </p:cTn>
                                        <p:tgtEl>
                                          <p:spTgt spid="61"/>
                                        </p:tgtEl>
                                        <p:attrNameLst>
                                          <p:attrName>style.visibility</p:attrName>
                                        </p:attrNameLst>
                                      </p:cBhvr>
                                      <p:to>
                                        <p:strVal val="visible"/>
                                      </p:to>
                                    </p:set>
                                    <p:anim calcmode="lin" valueType="num">
                                      <p:cBhvr>
                                        <p:cTn id="27" dur="1000" fill="hold"/>
                                        <p:tgtEl>
                                          <p:spTgt spid="61"/>
                                        </p:tgtEl>
                                        <p:attrNameLst>
                                          <p:attrName>ppt_w</p:attrName>
                                        </p:attrNameLst>
                                      </p:cBhvr>
                                      <p:tavLst>
                                        <p:tav tm="0">
                                          <p:val>
                                            <p:fltVal val="0"/>
                                          </p:val>
                                        </p:tav>
                                        <p:tav tm="100000">
                                          <p:val>
                                            <p:strVal val="#ppt_w"/>
                                          </p:val>
                                        </p:tav>
                                      </p:tavLst>
                                    </p:anim>
                                    <p:anim calcmode="lin" valueType="num">
                                      <p:cBhvr>
                                        <p:cTn id="28" dur="1000" fill="hold"/>
                                        <p:tgtEl>
                                          <p:spTgt spid="61"/>
                                        </p:tgtEl>
                                        <p:attrNameLst>
                                          <p:attrName>ppt_h</p:attrName>
                                        </p:attrNameLst>
                                      </p:cBhvr>
                                      <p:tavLst>
                                        <p:tav tm="0">
                                          <p:val>
                                            <p:fltVal val="0"/>
                                          </p:val>
                                        </p:tav>
                                        <p:tav tm="100000">
                                          <p:val>
                                            <p:strVal val="#ppt_h"/>
                                          </p:val>
                                        </p:tav>
                                      </p:tavLst>
                                    </p:anim>
                                    <p:animEffect transition="in" filter="fade">
                                      <p:cBhvr>
                                        <p:cTn id="29" dur="1000"/>
                                        <p:tgtEl>
                                          <p:spTgt spid="61"/>
                                        </p:tgtEl>
                                      </p:cBhvr>
                                    </p:animEffect>
                                  </p:childTnLst>
                                </p:cTn>
                              </p:par>
                              <p:par>
                                <p:cTn id="30" presetID="53" presetClass="entr" presetSubtype="16" fill="hold" nodeType="withEffect">
                                  <p:stCondLst>
                                    <p:cond delay="0"/>
                                  </p:stCondLst>
                                  <p:childTnLst>
                                    <p:set>
                                      <p:cBhvr>
                                        <p:cTn id="31" dur="1" fill="hold">
                                          <p:stCondLst>
                                            <p:cond delay="0"/>
                                          </p:stCondLst>
                                        </p:cTn>
                                        <p:tgtEl>
                                          <p:spTgt spid="85"/>
                                        </p:tgtEl>
                                        <p:attrNameLst>
                                          <p:attrName>style.visibility</p:attrName>
                                        </p:attrNameLst>
                                      </p:cBhvr>
                                      <p:to>
                                        <p:strVal val="visible"/>
                                      </p:to>
                                    </p:set>
                                    <p:anim calcmode="lin" valueType="num">
                                      <p:cBhvr>
                                        <p:cTn id="32" dur="1000" fill="hold"/>
                                        <p:tgtEl>
                                          <p:spTgt spid="85"/>
                                        </p:tgtEl>
                                        <p:attrNameLst>
                                          <p:attrName>ppt_w</p:attrName>
                                        </p:attrNameLst>
                                      </p:cBhvr>
                                      <p:tavLst>
                                        <p:tav tm="0">
                                          <p:val>
                                            <p:fltVal val="0"/>
                                          </p:val>
                                        </p:tav>
                                        <p:tav tm="100000">
                                          <p:val>
                                            <p:strVal val="#ppt_w"/>
                                          </p:val>
                                        </p:tav>
                                      </p:tavLst>
                                    </p:anim>
                                    <p:anim calcmode="lin" valueType="num">
                                      <p:cBhvr>
                                        <p:cTn id="33" dur="1000" fill="hold"/>
                                        <p:tgtEl>
                                          <p:spTgt spid="85"/>
                                        </p:tgtEl>
                                        <p:attrNameLst>
                                          <p:attrName>ppt_h</p:attrName>
                                        </p:attrNameLst>
                                      </p:cBhvr>
                                      <p:tavLst>
                                        <p:tav tm="0">
                                          <p:val>
                                            <p:fltVal val="0"/>
                                          </p:val>
                                        </p:tav>
                                        <p:tav tm="100000">
                                          <p:val>
                                            <p:strVal val="#ppt_h"/>
                                          </p:val>
                                        </p:tav>
                                      </p:tavLst>
                                    </p:anim>
                                    <p:animEffect transition="in" filter="fade">
                                      <p:cBhvr>
                                        <p:cTn id="34" dur="1000"/>
                                        <p:tgtEl>
                                          <p:spTgt spid="8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04"/>
                                        </p:tgtEl>
                                        <p:attrNameLst>
                                          <p:attrName>style.visibility</p:attrName>
                                        </p:attrNameLst>
                                      </p:cBhvr>
                                      <p:to>
                                        <p:strVal val="visible"/>
                                      </p:to>
                                    </p:set>
                                    <p:anim calcmode="lin" valueType="num">
                                      <p:cBhvr>
                                        <p:cTn id="37" dur="1000" fill="hold"/>
                                        <p:tgtEl>
                                          <p:spTgt spid="104"/>
                                        </p:tgtEl>
                                        <p:attrNameLst>
                                          <p:attrName>ppt_w</p:attrName>
                                        </p:attrNameLst>
                                      </p:cBhvr>
                                      <p:tavLst>
                                        <p:tav tm="0">
                                          <p:val>
                                            <p:fltVal val="0"/>
                                          </p:val>
                                        </p:tav>
                                        <p:tav tm="100000">
                                          <p:val>
                                            <p:strVal val="#ppt_w"/>
                                          </p:val>
                                        </p:tav>
                                      </p:tavLst>
                                    </p:anim>
                                    <p:anim calcmode="lin" valueType="num">
                                      <p:cBhvr>
                                        <p:cTn id="38" dur="1000" fill="hold"/>
                                        <p:tgtEl>
                                          <p:spTgt spid="104"/>
                                        </p:tgtEl>
                                        <p:attrNameLst>
                                          <p:attrName>ppt_h</p:attrName>
                                        </p:attrNameLst>
                                      </p:cBhvr>
                                      <p:tavLst>
                                        <p:tav tm="0">
                                          <p:val>
                                            <p:fltVal val="0"/>
                                          </p:val>
                                        </p:tav>
                                        <p:tav tm="100000">
                                          <p:val>
                                            <p:strVal val="#ppt_h"/>
                                          </p:val>
                                        </p:tav>
                                      </p:tavLst>
                                    </p:anim>
                                    <p:animEffect transition="in" filter="fade">
                                      <p:cBhvr>
                                        <p:cTn id="39" dur="1000"/>
                                        <p:tgtEl>
                                          <p:spTgt spid="104"/>
                                        </p:tgtEl>
                                      </p:cBhvr>
                                    </p:animEffect>
                                  </p:childTnLst>
                                </p:cTn>
                              </p:par>
                              <p:par>
                                <p:cTn id="40" presetID="53" presetClass="entr" presetSubtype="16" fill="hold" nodeType="withEffect">
                                  <p:stCondLst>
                                    <p:cond delay="0"/>
                                  </p:stCondLst>
                                  <p:childTnLst>
                                    <p:set>
                                      <p:cBhvr>
                                        <p:cTn id="41" dur="1" fill="hold">
                                          <p:stCondLst>
                                            <p:cond delay="0"/>
                                          </p:stCondLst>
                                        </p:cTn>
                                        <p:tgtEl>
                                          <p:spTgt spid="105"/>
                                        </p:tgtEl>
                                        <p:attrNameLst>
                                          <p:attrName>style.visibility</p:attrName>
                                        </p:attrNameLst>
                                      </p:cBhvr>
                                      <p:to>
                                        <p:strVal val="visible"/>
                                      </p:to>
                                    </p:set>
                                    <p:anim calcmode="lin" valueType="num">
                                      <p:cBhvr>
                                        <p:cTn id="42" dur="1000" fill="hold"/>
                                        <p:tgtEl>
                                          <p:spTgt spid="105"/>
                                        </p:tgtEl>
                                        <p:attrNameLst>
                                          <p:attrName>ppt_w</p:attrName>
                                        </p:attrNameLst>
                                      </p:cBhvr>
                                      <p:tavLst>
                                        <p:tav tm="0">
                                          <p:val>
                                            <p:fltVal val="0"/>
                                          </p:val>
                                        </p:tav>
                                        <p:tav tm="100000">
                                          <p:val>
                                            <p:strVal val="#ppt_w"/>
                                          </p:val>
                                        </p:tav>
                                      </p:tavLst>
                                    </p:anim>
                                    <p:anim calcmode="lin" valueType="num">
                                      <p:cBhvr>
                                        <p:cTn id="43" dur="1000" fill="hold"/>
                                        <p:tgtEl>
                                          <p:spTgt spid="105"/>
                                        </p:tgtEl>
                                        <p:attrNameLst>
                                          <p:attrName>ppt_h</p:attrName>
                                        </p:attrNameLst>
                                      </p:cBhvr>
                                      <p:tavLst>
                                        <p:tav tm="0">
                                          <p:val>
                                            <p:fltVal val="0"/>
                                          </p:val>
                                        </p:tav>
                                        <p:tav tm="100000">
                                          <p:val>
                                            <p:strVal val="#ppt_h"/>
                                          </p:val>
                                        </p:tav>
                                      </p:tavLst>
                                    </p:anim>
                                    <p:animEffect transition="in" filter="fade">
                                      <p:cBhvr>
                                        <p:cTn id="44" dur="1000"/>
                                        <p:tgtEl>
                                          <p:spTgt spid="10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08"/>
                                        </p:tgtEl>
                                        <p:attrNameLst>
                                          <p:attrName>style.visibility</p:attrName>
                                        </p:attrNameLst>
                                      </p:cBhvr>
                                      <p:to>
                                        <p:strVal val="visible"/>
                                      </p:to>
                                    </p:set>
                                    <p:anim calcmode="lin" valueType="num">
                                      <p:cBhvr>
                                        <p:cTn id="47" dur="1000" fill="hold"/>
                                        <p:tgtEl>
                                          <p:spTgt spid="108"/>
                                        </p:tgtEl>
                                        <p:attrNameLst>
                                          <p:attrName>ppt_w</p:attrName>
                                        </p:attrNameLst>
                                      </p:cBhvr>
                                      <p:tavLst>
                                        <p:tav tm="0">
                                          <p:val>
                                            <p:fltVal val="0"/>
                                          </p:val>
                                        </p:tav>
                                        <p:tav tm="100000">
                                          <p:val>
                                            <p:strVal val="#ppt_w"/>
                                          </p:val>
                                        </p:tav>
                                      </p:tavLst>
                                    </p:anim>
                                    <p:anim calcmode="lin" valueType="num">
                                      <p:cBhvr>
                                        <p:cTn id="48" dur="1000" fill="hold"/>
                                        <p:tgtEl>
                                          <p:spTgt spid="108"/>
                                        </p:tgtEl>
                                        <p:attrNameLst>
                                          <p:attrName>ppt_h</p:attrName>
                                        </p:attrNameLst>
                                      </p:cBhvr>
                                      <p:tavLst>
                                        <p:tav tm="0">
                                          <p:val>
                                            <p:fltVal val="0"/>
                                          </p:val>
                                        </p:tav>
                                        <p:tav tm="100000">
                                          <p:val>
                                            <p:strVal val="#ppt_h"/>
                                          </p:val>
                                        </p:tav>
                                      </p:tavLst>
                                    </p:anim>
                                    <p:animEffect transition="in" filter="fade">
                                      <p:cBhvr>
                                        <p:cTn id="49" dur="1000"/>
                                        <p:tgtEl>
                                          <p:spTgt spid="108"/>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09"/>
                                        </p:tgtEl>
                                        <p:attrNameLst>
                                          <p:attrName>style.visibility</p:attrName>
                                        </p:attrNameLst>
                                      </p:cBhvr>
                                      <p:to>
                                        <p:strVal val="visible"/>
                                      </p:to>
                                    </p:set>
                                    <p:anim calcmode="lin" valueType="num">
                                      <p:cBhvr>
                                        <p:cTn id="52" dur="1000" fill="hold"/>
                                        <p:tgtEl>
                                          <p:spTgt spid="109"/>
                                        </p:tgtEl>
                                        <p:attrNameLst>
                                          <p:attrName>ppt_w</p:attrName>
                                        </p:attrNameLst>
                                      </p:cBhvr>
                                      <p:tavLst>
                                        <p:tav tm="0">
                                          <p:val>
                                            <p:fltVal val="0"/>
                                          </p:val>
                                        </p:tav>
                                        <p:tav tm="100000">
                                          <p:val>
                                            <p:strVal val="#ppt_w"/>
                                          </p:val>
                                        </p:tav>
                                      </p:tavLst>
                                    </p:anim>
                                    <p:anim calcmode="lin" valueType="num">
                                      <p:cBhvr>
                                        <p:cTn id="53" dur="1000" fill="hold"/>
                                        <p:tgtEl>
                                          <p:spTgt spid="109"/>
                                        </p:tgtEl>
                                        <p:attrNameLst>
                                          <p:attrName>ppt_h</p:attrName>
                                        </p:attrNameLst>
                                      </p:cBhvr>
                                      <p:tavLst>
                                        <p:tav tm="0">
                                          <p:val>
                                            <p:fltVal val="0"/>
                                          </p:val>
                                        </p:tav>
                                        <p:tav tm="100000">
                                          <p:val>
                                            <p:strVal val="#ppt_h"/>
                                          </p:val>
                                        </p:tav>
                                      </p:tavLst>
                                    </p:anim>
                                    <p:animEffect transition="in" filter="fade">
                                      <p:cBhvr>
                                        <p:cTn id="54" dur="1000"/>
                                        <p:tgtEl>
                                          <p:spTgt spid="10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10"/>
                                        </p:tgtEl>
                                        <p:attrNameLst>
                                          <p:attrName>style.visibility</p:attrName>
                                        </p:attrNameLst>
                                      </p:cBhvr>
                                      <p:to>
                                        <p:strVal val="visible"/>
                                      </p:to>
                                    </p:set>
                                    <p:anim calcmode="lin" valueType="num">
                                      <p:cBhvr>
                                        <p:cTn id="57" dur="1000" fill="hold"/>
                                        <p:tgtEl>
                                          <p:spTgt spid="110"/>
                                        </p:tgtEl>
                                        <p:attrNameLst>
                                          <p:attrName>ppt_w</p:attrName>
                                        </p:attrNameLst>
                                      </p:cBhvr>
                                      <p:tavLst>
                                        <p:tav tm="0">
                                          <p:val>
                                            <p:fltVal val="0"/>
                                          </p:val>
                                        </p:tav>
                                        <p:tav tm="100000">
                                          <p:val>
                                            <p:strVal val="#ppt_w"/>
                                          </p:val>
                                        </p:tav>
                                      </p:tavLst>
                                    </p:anim>
                                    <p:anim calcmode="lin" valueType="num">
                                      <p:cBhvr>
                                        <p:cTn id="58" dur="1000" fill="hold"/>
                                        <p:tgtEl>
                                          <p:spTgt spid="110"/>
                                        </p:tgtEl>
                                        <p:attrNameLst>
                                          <p:attrName>ppt_h</p:attrName>
                                        </p:attrNameLst>
                                      </p:cBhvr>
                                      <p:tavLst>
                                        <p:tav tm="0">
                                          <p:val>
                                            <p:fltVal val="0"/>
                                          </p:val>
                                        </p:tav>
                                        <p:tav tm="100000">
                                          <p:val>
                                            <p:strVal val="#ppt_h"/>
                                          </p:val>
                                        </p:tav>
                                      </p:tavLst>
                                    </p:anim>
                                    <p:animEffect transition="in" filter="fade">
                                      <p:cBhvr>
                                        <p:cTn id="59" dur="1000"/>
                                        <p:tgtEl>
                                          <p:spTgt spid="110"/>
                                        </p:tgtEl>
                                      </p:cBhvr>
                                    </p:animEffect>
                                  </p:childTnLst>
                                </p:cTn>
                              </p:par>
                              <p:par>
                                <p:cTn id="60" presetID="53" presetClass="entr" presetSubtype="16" fill="hold" nodeType="withEffect">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cBhvr>
                                        <p:cTn id="62" dur="1000" fill="hold"/>
                                        <p:tgtEl>
                                          <p:spTgt spid="68"/>
                                        </p:tgtEl>
                                        <p:attrNameLst>
                                          <p:attrName>ppt_w</p:attrName>
                                        </p:attrNameLst>
                                      </p:cBhvr>
                                      <p:tavLst>
                                        <p:tav tm="0">
                                          <p:val>
                                            <p:fltVal val="0"/>
                                          </p:val>
                                        </p:tav>
                                        <p:tav tm="100000">
                                          <p:val>
                                            <p:strVal val="#ppt_w"/>
                                          </p:val>
                                        </p:tav>
                                      </p:tavLst>
                                    </p:anim>
                                    <p:anim calcmode="lin" valueType="num">
                                      <p:cBhvr>
                                        <p:cTn id="63" dur="1000" fill="hold"/>
                                        <p:tgtEl>
                                          <p:spTgt spid="68"/>
                                        </p:tgtEl>
                                        <p:attrNameLst>
                                          <p:attrName>ppt_h</p:attrName>
                                        </p:attrNameLst>
                                      </p:cBhvr>
                                      <p:tavLst>
                                        <p:tav tm="0">
                                          <p:val>
                                            <p:fltVal val="0"/>
                                          </p:val>
                                        </p:tav>
                                        <p:tav tm="100000">
                                          <p:val>
                                            <p:strVal val="#ppt_h"/>
                                          </p:val>
                                        </p:tav>
                                      </p:tavLst>
                                    </p:anim>
                                    <p:animEffect transition="in" filter="fade">
                                      <p:cBhvr>
                                        <p:cTn id="64" dur="1000"/>
                                        <p:tgtEl>
                                          <p:spTgt spid="68"/>
                                        </p:tgtEl>
                                      </p:cBhvr>
                                    </p:animEffect>
                                  </p:childTnLst>
                                </p:cTn>
                              </p:par>
                              <p:par>
                                <p:cTn id="65" presetID="53" presetClass="entr" presetSubtype="16" fill="hold" nodeType="withEffect">
                                  <p:stCondLst>
                                    <p:cond delay="0"/>
                                  </p:stCondLst>
                                  <p:childTnLst>
                                    <p:set>
                                      <p:cBhvr>
                                        <p:cTn id="66" dur="1" fill="hold">
                                          <p:stCondLst>
                                            <p:cond delay="0"/>
                                          </p:stCondLst>
                                        </p:cTn>
                                        <p:tgtEl>
                                          <p:spTgt spid="69"/>
                                        </p:tgtEl>
                                        <p:attrNameLst>
                                          <p:attrName>style.visibility</p:attrName>
                                        </p:attrNameLst>
                                      </p:cBhvr>
                                      <p:to>
                                        <p:strVal val="visible"/>
                                      </p:to>
                                    </p:set>
                                    <p:anim calcmode="lin" valueType="num">
                                      <p:cBhvr>
                                        <p:cTn id="67" dur="1000" fill="hold"/>
                                        <p:tgtEl>
                                          <p:spTgt spid="69"/>
                                        </p:tgtEl>
                                        <p:attrNameLst>
                                          <p:attrName>ppt_w</p:attrName>
                                        </p:attrNameLst>
                                      </p:cBhvr>
                                      <p:tavLst>
                                        <p:tav tm="0">
                                          <p:val>
                                            <p:fltVal val="0"/>
                                          </p:val>
                                        </p:tav>
                                        <p:tav tm="100000">
                                          <p:val>
                                            <p:strVal val="#ppt_w"/>
                                          </p:val>
                                        </p:tav>
                                      </p:tavLst>
                                    </p:anim>
                                    <p:anim calcmode="lin" valueType="num">
                                      <p:cBhvr>
                                        <p:cTn id="68" dur="1000" fill="hold"/>
                                        <p:tgtEl>
                                          <p:spTgt spid="69"/>
                                        </p:tgtEl>
                                        <p:attrNameLst>
                                          <p:attrName>ppt_h</p:attrName>
                                        </p:attrNameLst>
                                      </p:cBhvr>
                                      <p:tavLst>
                                        <p:tav tm="0">
                                          <p:val>
                                            <p:fltVal val="0"/>
                                          </p:val>
                                        </p:tav>
                                        <p:tav tm="100000">
                                          <p:val>
                                            <p:strVal val="#ppt_h"/>
                                          </p:val>
                                        </p:tav>
                                      </p:tavLst>
                                    </p:anim>
                                    <p:animEffect transition="in" filter="fade">
                                      <p:cBhvr>
                                        <p:cTn id="69" dur="1000"/>
                                        <p:tgtEl>
                                          <p:spTgt spid="69"/>
                                        </p:tgtEl>
                                      </p:cBhvr>
                                    </p:animEffect>
                                  </p:childTnLst>
                                </p:cTn>
                              </p:par>
                              <p:par>
                                <p:cTn id="70" presetID="53" presetClass="entr" presetSubtype="16" fill="hold" nodeType="withEffect">
                                  <p:stCondLst>
                                    <p:cond delay="0"/>
                                  </p:stCondLst>
                                  <p:childTnLst>
                                    <p:set>
                                      <p:cBhvr>
                                        <p:cTn id="71" dur="1" fill="hold">
                                          <p:stCondLst>
                                            <p:cond delay="0"/>
                                          </p:stCondLst>
                                        </p:cTn>
                                        <p:tgtEl>
                                          <p:spTgt spid="71"/>
                                        </p:tgtEl>
                                        <p:attrNameLst>
                                          <p:attrName>style.visibility</p:attrName>
                                        </p:attrNameLst>
                                      </p:cBhvr>
                                      <p:to>
                                        <p:strVal val="visible"/>
                                      </p:to>
                                    </p:set>
                                    <p:anim calcmode="lin" valueType="num">
                                      <p:cBhvr>
                                        <p:cTn id="72" dur="1000" fill="hold"/>
                                        <p:tgtEl>
                                          <p:spTgt spid="71"/>
                                        </p:tgtEl>
                                        <p:attrNameLst>
                                          <p:attrName>ppt_w</p:attrName>
                                        </p:attrNameLst>
                                      </p:cBhvr>
                                      <p:tavLst>
                                        <p:tav tm="0">
                                          <p:val>
                                            <p:fltVal val="0"/>
                                          </p:val>
                                        </p:tav>
                                        <p:tav tm="100000">
                                          <p:val>
                                            <p:strVal val="#ppt_w"/>
                                          </p:val>
                                        </p:tav>
                                      </p:tavLst>
                                    </p:anim>
                                    <p:anim calcmode="lin" valueType="num">
                                      <p:cBhvr>
                                        <p:cTn id="73" dur="1000" fill="hold"/>
                                        <p:tgtEl>
                                          <p:spTgt spid="71"/>
                                        </p:tgtEl>
                                        <p:attrNameLst>
                                          <p:attrName>ppt_h</p:attrName>
                                        </p:attrNameLst>
                                      </p:cBhvr>
                                      <p:tavLst>
                                        <p:tav tm="0">
                                          <p:val>
                                            <p:fltVal val="0"/>
                                          </p:val>
                                        </p:tav>
                                        <p:tav tm="100000">
                                          <p:val>
                                            <p:strVal val="#ppt_h"/>
                                          </p:val>
                                        </p:tav>
                                      </p:tavLst>
                                    </p:anim>
                                    <p:animEffect transition="in" filter="fade">
                                      <p:cBhvr>
                                        <p:cTn id="74" dur="1000"/>
                                        <p:tgtEl>
                                          <p:spTgt spid="71"/>
                                        </p:tgtEl>
                                      </p:cBhvr>
                                    </p:animEffect>
                                  </p:childTnLst>
                                </p:cTn>
                              </p:par>
                            </p:childTnLst>
                          </p:cTn>
                        </p:par>
                      </p:childTnLst>
                    </p:cTn>
                  </p:par>
                  <p:par>
                    <p:cTn id="75" fill="hold">
                      <p:stCondLst>
                        <p:cond delay="indefinite"/>
                      </p:stCondLst>
                      <p:childTnLst>
                        <p:par>
                          <p:cTn id="76" fill="hold">
                            <p:stCondLst>
                              <p:cond delay="0"/>
                            </p:stCondLst>
                            <p:childTnLst>
                              <p:par>
                                <p:cTn id="77" presetID="2" presetClass="exit" presetSubtype="4" fill="hold" nodeType="clickEffect">
                                  <p:stCondLst>
                                    <p:cond delay="750"/>
                                  </p:stCondLst>
                                  <p:childTnLst>
                                    <p:anim calcmode="lin" valueType="num">
                                      <p:cBhvr additive="base">
                                        <p:cTn id="78" dur="1000"/>
                                        <p:tgtEl>
                                          <p:spTgt spid="76"/>
                                        </p:tgtEl>
                                        <p:attrNameLst>
                                          <p:attrName>ppt_x</p:attrName>
                                        </p:attrNameLst>
                                      </p:cBhvr>
                                      <p:tavLst>
                                        <p:tav tm="0">
                                          <p:val>
                                            <p:strVal val="ppt_x"/>
                                          </p:val>
                                        </p:tav>
                                        <p:tav tm="100000">
                                          <p:val>
                                            <p:strVal val="ppt_x"/>
                                          </p:val>
                                        </p:tav>
                                      </p:tavLst>
                                    </p:anim>
                                    <p:anim calcmode="lin" valueType="num">
                                      <p:cBhvr additive="base">
                                        <p:cTn id="79" dur="1000"/>
                                        <p:tgtEl>
                                          <p:spTgt spid="76"/>
                                        </p:tgtEl>
                                        <p:attrNameLst>
                                          <p:attrName>ppt_y</p:attrName>
                                        </p:attrNameLst>
                                      </p:cBhvr>
                                      <p:tavLst>
                                        <p:tav tm="0">
                                          <p:val>
                                            <p:strVal val="ppt_y"/>
                                          </p:val>
                                        </p:tav>
                                        <p:tav tm="100000">
                                          <p:val>
                                            <p:strVal val="1+ppt_h/2"/>
                                          </p:val>
                                        </p:tav>
                                      </p:tavLst>
                                    </p:anim>
                                    <p:set>
                                      <p:cBhvr>
                                        <p:cTn id="80" dur="1" fill="hold">
                                          <p:stCondLst>
                                            <p:cond delay="999"/>
                                          </p:stCondLst>
                                        </p:cTn>
                                        <p:tgtEl>
                                          <p:spTgt spid="76"/>
                                        </p:tgtEl>
                                        <p:attrNameLst>
                                          <p:attrName>style.visibility</p:attrName>
                                        </p:attrNameLst>
                                      </p:cBhvr>
                                      <p:to>
                                        <p:strVal val="hidden"/>
                                      </p:to>
                                    </p:set>
                                  </p:childTnLst>
                                </p:cTn>
                              </p:par>
                              <p:par>
                                <p:cTn id="81" presetID="2" presetClass="exit" presetSubtype="4" fill="hold" grpId="1" nodeType="withEffect">
                                  <p:stCondLst>
                                    <p:cond delay="750"/>
                                  </p:stCondLst>
                                  <p:childTnLst>
                                    <p:anim calcmode="lin" valueType="num">
                                      <p:cBhvr additive="base">
                                        <p:cTn id="82" dur="1000"/>
                                        <p:tgtEl>
                                          <p:spTgt spid="79"/>
                                        </p:tgtEl>
                                        <p:attrNameLst>
                                          <p:attrName>ppt_x</p:attrName>
                                        </p:attrNameLst>
                                      </p:cBhvr>
                                      <p:tavLst>
                                        <p:tav tm="0">
                                          <p:val>
                                            <p:strVal val="ppt_x"/>
                                          </p:val>
                                        </p:tav>
                                        <p:tav tm="100000">
                                          <p:val>
                                            <p:strVal val="ppt_x"/>
                                          </p:val>
                                        </p:tav>
                                      </p:tavLst>
                                    </p:anim>
                                    <p:anim calcmode="lin" valueType="num">
                                      <p:cBhvr additive="base">
                                        <p:cTn id="83" dur="1000"/>
                                        <p:tgtEl>
                                          <p:spTgt spid="79"/>
                                        </p:tgtEl>
                                        <p:attrNameLst>
                                          <p:attrName>ppt_y</p:attrName>
                                        </p:attrNameLst>
                                      </p:cBhvr>
                                      <p:tavLst>
                                        <p:tav tm="0">
                                          <p:val>
                                            <p:strVal val="ppt_y"/>
                                          </p:val>
                                        </p:tav>
                                        <p:tav tm="100000">
                                          <p:val>
                                            <p:strVal val="1+ppt_h/2"/>
                                          </p:val>
                                        </p:tav>
                                      </p:tavLst>
                                    </p:anim>
                                    <p:set>
                                      <p:cBhvr>
                                        <p:cTn id="84" dur="1" fill="hold">
                                          <p:stCondLst>
                                            <p:cond delay="999"/>
                                          </p:stCondLst>
                                        </p:cTn>
                                        <p:tgtEl>
                                          <p:spTgt spid="79"/>
                                        </p:tgtEl>
                                        <p:attrNameLst>
                                          <p:attrName>style.visibility</p:attrName>
                                        </p:attrNameLst>
                                      </p:cBhvr>
                                      <p:to>
                                        <p:strVal val="hidden"/>
                                      </p:to>
                                    </p:set>
                                  </p:childTnLst>
                                </p:cTn>
                              </p:par>
                              <p:par>
                                <p:cTn id="85" presetID="2" presetClass="exit" presetSubtype="4" fill="hold" grpId="1" nodeType="withEffect">
                                  <p:stCondLst>
                                    <p:cond delay="750"/>
                                  </p:stCondLst>
                                  <p:childTnLst>
                                    <p:anim calcmode="lin" valueType="num">
                                      <p:cBhvr additive="base">
                                        <p:cTn id="86" dur="1000"/>
                                        <p:tgtEl>
                                          <p:spTgt spid="2"/>
                                        </p:tgtEl>
                                        <p:attrNameLst>
                                          <p:attrName>ppt_x</p:attrName>
                                        </p:attrNameLst>
                                      </p:cBhvr>
                                      <p:tavLst>
                                        <p:tav tm="0">
                                          <p:val>
                                            <p:strVal val="ppt_x"/>
                                          </p:val>
                                        </p:tav>
                                        <p:tav tm="100000">
                                          <p:val>
                                            <p:strVal val="ppt_x"/>
                                          </p:val>
                                        </p:tav>
                                      </p:tavLst>
                                    </p:anim>
                                    <p:anim calcmode="lin" valueType="num">
                                      <p:cBhvr additive="base">
                                        <p:cTn id="87" dur="1000"/>
                                        <p:tgtEl>
                                          <p:spTgt spid="2"/>
                                        </p:tgtEl>
                                        <p:attrNameLst>
                                          <p:attrName>ppt_y</p:attrName>
                                        </p:attrNameLst>
                                      </p:cBhvr>
                                      <p:tavLst>
                                        <p:tav tm="0">
                                          <p:val>
                                            <p:strVal val="ppt_y"/>
                                          </p:val>
                                        </p:tav>
                                        <p:tav tm="100000">
                                          <p:val>
                                            <p:strVal val="1+ppt_h/2"/>
                                          </p:val>
                                        </p:tav>
                                      </p:tavLst>
                                    </p:anim>
                                    <p:set>
                                      <p:cBhvr>
                                        <p:cTn id="88" dur="1" fill="hold">
                                          <p:stCondLst>
                                            <p:cond delay="999"/>
                                          </p:stCondLst>
                                        </p:cTn>
                                        <p:tgtEl>
                                          <p:spTgt spid="2"/>
                                        </p:tgtEl>
                                        <p:attrNameLst>
                                          <p:attrName>style.visibility</p:attrName>
                                        </p:attrNameLst>
                                      </p:cBhvr>
                                      <p:to>
                                        <p:strVal val="hidden"/>
                                      </p:to>
                                    </p:set>
                                  </p:childTnLst>
                                </p:cTn>
                              </p:par>
                              <p:par>
                                <p:cTn id="89" presetID="2" presetClass="exit" presetSubtype="4" fill="hold" nodeType="withEffect">
                                  <p:stCondLst>
                                    <p:cond delay="750"/>
                                  </p:stCondLst>
                                  <p:childTnLst>
                                    <p:anim calcmode="lin" valueType="num">
                                      <p:cBhvr additive="base">
                                        <p:cTn id="90" dur="1000"/>
                                        <p:tgtEl>
                                          <p:spTgt spid="58"/>
                                        </p:tgtEl>
                                        <p:attrNameLst>
                                          <p:attrName>ppt_x</p:attrName>
                                        </p:attrNameLst>
                                      </p:cBhvr>
                                      <p:tavLst>
                                        <p:tav tm="0">
                                          <p:val>
                                            <p:strVal val="ppt_x"/>
                                          </p:val>
                                        </p:tav>
                                        <p:tav tm="100000">
                                          <p:val>
                                            <p:strVal val="ppt_x"/>
                                          </p:val>
                                        </p:tav>
                                      </p:tavLst>
                                    </p:anim>
                                    <p:anim calcmode="lin" valueType="num">
                                      <p:cBhvr additive="base">
                                        <p:cTn id="91" dur="1000"/>
                                        <p:tgtEl>
                                          <p:spTgt spid="58"/>
                                        </p:tgtEl>
                                        <p:attrNameLst>
                                          <p:attrName>ppt_y</p:attrName>
                                        </p:attrNameLst>
                                      </p:cBhvr>
                                      <p:tavLst>
                                        <p:tav tm="0">
                                          <p:val>
                                            <p:strVal val="ppt_y"/>
                                          </p:val>
                                        </p:tav>
                                        <p:tav tm="100000">
                                          <p:val>
                                            <p:strVal val="1+ppt_h/2"/>
                                          </p:val>
                                        </p:tav>
                                      </p:tavLst>
                                    </p:anim>
                                    <p:set>
                                      <p:cBhvr>
                                        <p:cTn id="92" dur="1" fill="hold">
                                          <p:stCondLst>
                                            <p:cond delay="999"/>
                                          </p:stCondLst>
                                        </p:cTn>
                                        <p:tgtEl>
                                          <p:spTgt spid="58"/>
                                        </p:tgtEl>
                                        <p:attrNameLst>
                                          <p:attrName>style.visibility</p:attrName>
                                        </p:attrNameLst>
                                      </p:cBhvr>
                                      <p:to>
                                        <p:strVal val="hidden"/>
                                      </p:to>
                                    </p:set>
                                  </p:childTnLst>
                                </p:cTn>
                              </p:par>
                              <p:par>
                                <p:cTn id="93" presetID="2" presetClass="exit" presetSubtype="4" fill="hold" nodeType="withEffect">
                                  <p:stCondLst>
                                    <p:cond delay="750"/>
                                  </p:stCondLst>
                                  <p:childTnLst>
                                    <p:anim calcmode="lin" valueType="num">
                                      <p:cBhvr additive="base">
                                        <p:cTn id="94" dur="1000"/>
                                        <p:tgtEl>
                                          <p:spTgt spid="61"/>
                                        </p:tgtEl>
                                        <p:attrNameLst>
                                          <p:attrName>ppt_x</p:attrName>
                                        </p:attrNameLst>
                                      </p:cBhvr>
                                      <p:tavLst>
                                        <p:tav tm="0">
                                          <p:val>
                                            <p:strVal val="ppt_x"/>
                                          </p:val>
                                        </p:tav>
                                        <p:tav tm="100000">
                                          <p:val>
                                            <p:strVal val="ppt_x"/>
                                          </p:val>
                                        </p:tav>
                                      </p:tavLst>
                                    </p:anim>
                                    <p:anim calcmode="lin" valueType="num">
                                      <p:cBhvr additive="base">
                                        <p:cTn id="95" dur="1000"/>
                                        <p:tgtEl>
                                          <p:spTgt spid="61"/>
                                        </p:tgtEl>
                                        <p:attrNameLst>
                                          <p:attrName>ppt_y</p:attrName>
                                        </p:attrNameLst>
                                      </p:cBhvr>
                                      <p:tavLst>
                                        <p:tav tm="0">
                                          <p:val>
                                            <p:strVal val="ppt_y"/>
                                          </p:val>
                                        </p:tav>
                                        <p:tav tm="100000">
                                          <p:val>
                                            <p:strVal val="1+ppt_h/2"/>
                                          </p:val>
                                        </p:tav>
                                      </p:tavLst>
                                    </p:anim>
                                    <p:set>
                                      <p:cBhvr>
                                        <p:cTn id="96" dur="1" fill="hold">
                                          <p:stCondLst>
                                            <p:cond delay="999"/>
                                          </p:stCondLst>
                                        </p:cTn>
                                        <p:tgtEl>
                                          <p:spTgt spid="61"/>
                                        </p:tgtEl>
                                        <p:attrNameLst>
                                          <p:attrName>style.visibility</p:attrName>
                                        </p:attrNameLst>
                                      </p:cBhvr>
                                      <p:to>
                                        <p:strVal val="hidden"/>
                                      </p:to>
                                    </p:set>
                                  </p:childTnLst>
                                </p:cTn>
                              </p:par>
                              <p:par>
                                <p:cTn id="97" presetID="2" presetClass="exit" presetSubtype="4" fill="hold" nodeType="withEffect">
                                  <p:stCondLst>
                                    <p:cond delay="750"/>
                                  </p:stCondLst>
                                  <p:childTnLst>
                                    <p:anim calcmode="lin" valueType="num">
                                      <p:cBhvr additive="base">
                                        <p:cTn id="98" dur="1000"/>
                                        <p:tgtEl>
                                          <p:spTgt spid="85"/>
                                        </p:tgtEl>
                                        <p:attrNameLst>
                                          <p:attrName>ppt_x</p:attrName>
                                        </p:attrNameLst>
                                      </p:cBhvr>
                                      <p:tavLst>
                                        <p:tav tm="0">
                                          <p:val>
                                            <p:strVal val="ppt_x"/>
                                          </p:val>
                                        </p:tav>
                                        <p:tav tm="100000">
                                          <p:val>
                                            <p:strVal val="ppt_x"/>
                                          </p:val>
                                        </p:tav>
                                      </p:tavLst>
                                    </p:anim>
                                    <p:anim calcmode="lin" valueType="num">
                                      <p:cBhvr additive="base">
                                        <p:cTn id="99" dur="1000"/>
                                        <p:tgtEl>
                                          <p:spTgt spid="85"/>
                                        </p:tgtEl>
                                        <p:attrNameLst>
                                          <p:attrName>ppt_y</p:attrName>
                                        </p:attrNameLst>
                                      </p:cBhvr>
                                      <p:tavLst>
                                        <p:tav tm="0">
                                          <p:val>
                                            <p:strVal val="ppt_y"/>
                                          </p:val>
                                        </p:tav>
                                        <p:tav tm="100000">
                                          <p:val>
                                            <p:strVal val="1+ppt_h/2"/>
                                          </p:val>
                                        </p:tav>
                                      </p:tavLst>
                                    </p:anim>
                                    <p:set>
                                      <p:cBhvr>
                                        <p:cTn id="100" dur="1" fill="hold">
                                          <p:stCondLst>
                                            <p:cond delay="999"/>
                                          </p:stCondLst>
                                        </p:cTn>
                                        <p:tgtEl>
                                          <p:spTgt spid="85"/>
                                        </p:tgtEl>
                                        <p:attrNameLst>
                                          <p:attrName>style.visibility</p:attrName>
                                        </p:attrNameLst>
                                      </p:cBhvr>
                                      <p:to>
                                        <p:strVal val="hidden"/>
                                      </p:to>
                                    </p:set>
                                  </p:childTnLst>
                                </p:cTn>
                              </p:par>
                              <p:par>
                                <p:cTn id="101" presetID="2" presetClass="exit" presetSubtype="4" fill="hold" grpId="1" nodeType="withEffect">
                                  <p:stCondLst>
                                    <p:cond delay="750"/>
                                  </p:stCondLst>
                                  <p:childTnLst>
                                    <p:anim calcmode="lin" valueType="num">
                                      <p:cBhvr additive="base">
                                        <p:cTn id="102" dur="1000"/>
                                        <p:tgtEl>
                                          <p:spTgt spid="104"/>
                                        </p:tgtEl>
                                        <p:attrNameLst>
                                          <p:attrName>ppt_x</p:attrName>
                                        </p:attrNameLst>
                                      </p:cBhvr>
                                      <p:tavLst>
                                        <p:tav tm="0">
                                          <p:val>
                                            <p:strVal val="ppt_x"/>
                                          </p:val>
                                        </p:tav>
                                        <p:tav tm="100000">
                                          <p:val>
                                            <p:strVal val="ppt_x"/>
                                          </p:val>
                                        </p:tav>
                                      </p:tavLst>
                                    </p:anim>
                                    <p:anim calcmode="lin" valueType="num">
                                      <p:cBhvr additive="base">
                                        <p:cTn id="103" dur="1000"/>
                                        <p:tgtEl>
                                          <p:spTgt spid="104"/>
                                        </p:tgtEl>
                                        <p:attrNameLst>
                                          <p:attrName>ppt_y</p:attrName>
                                        </p:attrNameLst>
                                      </p:cBhvr>
                                      <p:tavLst>
                                        <p:tav tm="0">
                                          <p:val>
                                            <p:strVal val="ppt_y"/>
                                          </p:val>
                                        </p:tav>
                                        <p:tav tm="100000">
                                          <p:val>
                                            <p:strVal val="1+ppt_h/2"/>
                                          </p:val>
                                        </p:tav>
                                      </p:tavLst>
                                    </p:anim>
                                    <p:set>
                                      <p:cBhvr>
                                        <p:cTn id="104" dur="1" fill="hold">
                                          <p:stCondLst>
                                            <p:cond delay="999"/>
                                          </p:stCondLst>
                                        </p:cTn>
                                        <p:tgtEl>
                                          <p:spTgt spid="104"/>
                                        </p:tgtEl>
                                        <p:attrNameLst>
                                          <p:attrName>style.visibility</p:attrName>
                                        </p:attrNameLst>
                                      </p:cBhvr>
                                      <p:to>
                                        <p:strVal val="hidden"/>
                                      </p:to>
                                    </p:set>
                                  </p:childTnLst>
                                </p:cTn>
                              </p:par>
                              <p:par>
                                <p:cTn id="105" presetID="2" presetClass="exit" presetSubtype="4" fill="hold" nodeType="withEffect">
                                  <p:stCondLst>
                                    <p:cond delay="750"/>
                                  </p:stCondLst>
                                  <p:childTnLst>
                                    <p:anim calcmode="lin" valueType="num">
                                      <p:cBhvr additive="base">
                                        <p:cTn id="106" dur="1000"/>
                                        <p:tgtEl>
                                          <p:spTgt spid="105"/>
                                        </p:tgtEl>
                                        <p:attrNameLst>
                                          <p:attrName>ppt_x</p:attrName>
                                        </p:attrNameLst>
                                      </p:cBhvr>
                                      <p:tavLst>
                                        <p:tav tm="0">
                                          <p:val>
                                            <p:strVal val="ppt_x"/>
                                          </p:val>
                                        </p:tav>
                                        <p:tav tm="100000">
                                          <p:val>
                                            <p:strVal val="ppt_x"/>
                                          </p:val>
                                        </p:tav>
                                      </p:tavLst>
                                    </p:anim>
                                    <p:anim calcmode="lin" valueType="num">
                                      <p:cBhvr additive="base">
                                        <p:cTn id="107" dur="1000"/>
                                        <p:tgtEl>
                                          <p:spTgt spid="105"/>
                                        </p:tgtEl>
                                        <p:attrNameLst>
                                          <p:attrName>ppt_y</p:attrName>
                                        </p:attrNameLst>
                                      </p:cBhvr>
                                      <p:tavLst>
                                        <p:tav tm="0">
                                          <p:val>
                                            <p:strVal val="ppt_y"/>
                                          </p:val>
                                        </p:tav>
                                        <p:tav tm="100000">
                                          <p:val>
                                            <p:strVal val="1+ppt_h/2"/>
                                          </p:val>
                                        </p:tav>
                                      </p:tavLst>
                                    </p:anim>
                                    <p:set>
                                      <p:cBhvr>
                                        <p:cTn id="108" dur="1" fill="hold">
                                          <p:stCondLst>
                                            <p:cond delay="999"/>
                                          </p:stCondLst>
                                        </p:cTn>
                                        <p:tgtEl>
                                          <p:spTgt spid="105"/>
                                        </p:tgtEl>
                                        <p:attrNameLst>
                                          <p:attrName>style.visibility</p:attrName>
                                        </p:attrNameLst>
                                      </p:cBhvr>
                                      <p:to>
                                        <p:strVal val="hidden"/>
                                      </p:to>
                                    </p:set>
                                  </p:childTnLst>
                                </p:cTn>
                              </p:par>
                              <p:par>
                                <p:cTn id="109" presetID="2" presetClass="exit" presetSubtype="4" fill="hold" grpId="1" nodeType="withEffect">
                                  <p:stCondLst>
                                    <p:cond delay="750"/>
                                  </p:stCondLst>
                                  <p:childTnLst>
                                    <p:anim calcmode="lin" valueType="num">
                                      <p:cBhvr additive="base">
                                        <p:cTn id="110" dur="1000"/>
                                        <p:tgtEl>
                                          <p:spTgt spid="108"/>
                                        </p:tgtEl>
                                        <p:attrNameLst>
                                          <p:attrName>ppt_x</p:attrName>
                                        </p:attrNameLst>
                                      </p:cBhvr>
                                      <p:tavLst>
                                        <p:tav tm="0">
                                          <p:val>
                                            <p:strVal val="ppt_x"/>
                                          </p:val>
                                        </p:tav>
                                        <p:tav tm="100000">
                                          <p:val>
                                            <p:strVal val="ppt_x"/>
                                          </p:val>
                                        </p:tav>
                                      </p:tavLst>
                                    </p:anim>
                                    <p:anim calcmode="lin" valueType="num">
                                      <p:cBhvr additive="base">
                                        <p:cTn id="111" dur="1000"/>
                                        <p:tgtEl>
                                          <p:spTgt spid="108"/>
                                        </p:tgtEl>
                                        <p:attrNameLst>
                                          <p:attrName>ppt_y</p:attrName>
                                        </p:attrNameLst>
                                      </p:cBhvr>
                                      <p:tavLst>
                                        <p:tav tm="0">
                                          <p:val>
                                            <p:strVal val="ppt_y"/>
                                          </p:val>
                                        </p:tav>
                                        <p:tav tm="100000">
                                          <p:val>
                                            <p:strVal val="1+ppt_h/2"/>
                                          </p:val>
                                        </p:tav>
                                      </p:tavLst>
                                    </p:anim>
                                    <p:set>
                                      <p:cBhvr>
                                        <p:cTn id="112" dur="1" fill="hold">
                                          <p:stCondLst>
                                            <p:cond delay="999"/>
                                          </p:stCondLst>
                                        </p:cTn>
                                        <p:tgtEl>
                                          <p:spTgt spid="108"/>
                                        </p:tgtEl>
                                        <p:attrNameLst>
                                          <p:attrName>style.visibility</p:attrName>
                                        </p:attrNameLst>
                                      </p:cBhvr>
                                      <p:to>
                                        <p:strVal val="hidden"/>
                                      </p:to>
                                    </p:set>
                                  </p:childTnLst>
                                </p:cTn>
                              </p:par>
                              <p:par>
                                <p:cTn id="113" presetID="2" presetClass="exit" presetSubtype="4" fill="hold" grpId="1" nodeType="withEffect">
                                  <p:stCondLst>
                                    <p:cond delay="750"/>
                                  </p:stCondLst>
                                  <p:childTnLst>
                                    <p:anim calcmode="lin" valueType="num">
                                      <p:cBhvr additive="base">
                                        <p:cTn id="114" dur="1000"/>
                                        <p:tgtEl>
                                          <p:spTgt spid="109"/>
                                        </p:tgtEl>
                                        <p:attrNameLst>
                                          <p:attrName>ppt_x</p:attrName>
                                        </p:attrNameLst>
                                      </p:cBhvr>
                                      <p:tavLst>
                                        <p:tav tm="0">
                                          <p:val>
                                            <p:strVal val="ppt_x"/>
                                          </p:val>
                                        </p:tav>
                                        <p:tav tm="100000">
                                          <p:val>
                                            <p:strVal val="ppt_x"/>
                                          </p:val>
                                        </p:tav>
                                      </p:tavLst>
                                    </p:anim>
                                    <p:anim calcmode="lin" valueType="num">
                                      <p:cBhvr additive="base">
                                        <p:cTn id="115" dur="1000"/>
                                        <p:tgtEl>
                                          <p:spTgt spid="109"/>
                                        </p:tgtEl>
                                        <p:attrNameLst>
                                          <p:attrName>ppt_y</p:attrName>
                                        </p:attrNameLst>
                                      </p:cBhvr>
                                      <p:tavLst>
                                        <p:tav tm="0">
                                          <p:val>
                                            <p:strVal val="ppt_y"/>
                                          </p:val>
                                        </p:tav>
                                        <p:tav tm="100000">
                                          <p:val>
                                            <p:strVal val="1+ppt_h/2"/>
                                          </p:val>
                                        </p:tav>
                                      </p:tavLst>
                                    </p:anim>
                                    <p:set>
                                      <p:cBhvr>
                                        <p:cTn id="116" dur="1" fill="hold">
                                          <p:stCondLst>
                                            <p:cond delay="999"/>
                                          </p:stCondLst>
                                        </p:cTn>
                                        <p:tgtEl>
                                          <p:spTgt spid="109"/>
                                        </p:tgtEl>
                                        <p:attrNameLst>
                                          <p:attrName>style.visibility</p:attrName>
                                        </p:attrNameLst>
                                      </p:cBhvr>
                                      <p:to>
                                        <p:strVal val="hidden"/>
                                      </p:to>
                                    </p:set>
                                  </p:childTnLst>
                                </p:cTn>
                              </p:par>
                              <p:par>
                                <p:cTn id="117" presetID="2" presetClass="exit" presetSubtype="4" fill="hold" grpId="1" nodeType="withEffect">
                                  <p:stCondLst>
                                    <p:cond delay="750"/>
                                  </p:stCondLst>
                                  <p:childTnLst>
                                    <p:anim calcmode="lin" valueType="num">
                                      <p:cBhvr additive="base">
                                        <p:cTn id="118" dur="1000"/>
                                        <p:tgtEl>
                                          <p:spTgt spid="110"/>
                                        </p:tgtEl>
                                        <p:attrNameLst>
                                          <p:attrName>ppt_x</p:attrName>
                                        </p:attrNameLst>
                                      </p:cBhvr>
                                      <p:tavLst>
                                        <p:tav tm="0">
                                          <p:val>
                                            <p:strVal val="ppt_x"/>
                                          </p:val>
                                        </p:tav>
                                        <p:tav tm="100000">
                                          <p:val>
                                            <p:strVal val="ppt_x"/>
                                          </p:val>
                                        </p:tav>
                                      </p:tavLst>
                                    </p:anim>
                                    <p:anim calcmode="lin" valueType="num">
                                      <p:cBhvr additive="base">
                                        <p:cTn id="119" dur="1000"/>
                                        <p:tgtEl>
                                          <p:spTgt spid="110"/>
                                        </p:tgtEl>
                                        <p:attrNameLst>
                                          <p:attrName>ppt_y</p:attrName>
                                        </p:attrNameLst>
                                      </p:cBhvr>
                                      <p:tavLst>
                                        <p:tav tm="0">
                                          <p:val>
                                            <p:strVal val="ppt_y"/>
                                          </p:val>
                                        </p:tav>
                                        <p:tav tm="100000">
                                          <p:val>
                                            <p:strVal val="1+ppt_h/2"/>
                                          </p:val>
                                        </p:tav>
                                      </p:tavLst>
                                    </p:anim>
                                    <p:set>
                                      <p:cBhvr>
                                        <p:cTn id="120" dur="1" fill="hold">
                                          <p:stCondLst>
                                            <p:cond delay="999"/>
                                          </p:stCondLst>
                                        </p:cTn>
                                        <p:tgtEl>
                                          <p:spTgt spid="110"/>
                                        </p:tgtEl>
                                        <p:attrNameLst>
                                          <p:attrName>style.visibility</p:attrName>
                                        </p:attrNameLst>
                                      </p:cBhvr>
                                      <p:to>
                                        <p:strVal val="hidden"/>
                                      </p:to>
                                    </p:set>
                                  </p:childTnLst>
                                </p:cTn>
                              </p:par>
                              <p:par>
                                <p:cTn id="121" presetID="2" presetClass="exit" presetSubtype="4" fill="hold" nodeType="withEffect">
                                  <p:stCondLst>
                                    <p:cond delay="750"/>
                                  </p:stCondLst>
                                  <p:childTnLst>
                                    <p:anim calcmode="lin" valueType="num">
                                      <p:cBhvr additive="base">
                                        <p:cTn id="122" dur="1000"/>
                                        <p:tgtEl>
                                          <p:spTgt spid="68"/>
                                        </p:tgtEl>
                                        <p:attrNameLst>
                                          <p:attrName>ppt_x</p:attrName>
                                        </p:attrNameLst>
                                      </p:cBhvr>
                                      <p:tavLst>
                                        <p:tav tm="0">
                                          <p:val>
                                            <p:strVal val="ppt_x"/>
                                          </p:val>
                                        </p:tav>
                                        <p:tav tm="100000">
                                          <p:val>
                                            <p:strVal val="ppt_x"/>
                                          </p:val>
                                        </p:tav>
                                      </p:tavLst>
                                    </p:anim>
                                    <p:anim calcmode="lin" valueType="num">
                                      <p:cBhvr additive="base">
                                        <p:cTn id="123" dur="1000"/>
                                        <p:tgtEl>
                                          <p:spTgt spid="68"/>
                                        </p:tgtEl>
                                        <p:attrNameLst>
                                          <p:attrName>ppt_y</p:attrName>
                                        </p:attrNameLst>
                                      </p:cBhvr>
                                      <p:tavLst>
                                        <p:tav tm="0">
                                          <p:val>
                                            <p:strVal val="ppt_y"/>
                                          </p:val>
                                        </p:tav>
                                        <p:tav tm="100000">
                                          <p:val>
                                            <p:strVal val="1+ppt_h/2"/>
                                          </p:val>
                                        </p:tav>
                                      </p:tavLst>
                                    </p:anim>
                                    <p:set>
                                      <p:cBhvr>
                                        <p:cTn id="124" dur="1" fill="hold">
                                          <p:stCondLst>
                                            <p:cond delay="999"/>
                                          </p:stCondLst>
                                        </p:cTn>
                                        <p:tgtEl>
                                          <p:spTgt spid="68"/>
                                        </p:tgtEl>
                                        <p:attrNameLst>
                                          <p:attrName>style.visibility</p:attrName>
                                        </p:attrNameLst>
                                      </p:cBhvr>
                                      <p:to>
                                        <p:strVal val="hidden"/>
                                      </p:to>
                                    </p:set>
                                  </p:childTnLst>
                                </p:cTn>
                              </p:par>
                              <p:par>
                                <p:cTn id="125" presetID="2" presetClass="exit" presetSubtype="4" fill="hold" nodeType="withEffect">
                                  <p:stCondLst>
                                    <p:cond delay="750"/>
                                  </p:stCondLst>
                                  <p:childTnLst>
                                    <p:anim calcmode="lin" valueType="num">
                                      <p:cBhvr additive="base">
                                        <p:cTn id="126" dur="1000"/>
                                        <p:tgtEl>
                                          <p:spTgt spid="69"/>
                                        </p:tgtEl>
                                        <p:attrNameLst>
                                          <p:attrName>ppt_x</p:attrName>
                                        </p:attrNameLst>
                                      </p:cBhvr>
                                      <p:tavLst>
                                        <p:tav tm="0">
                                          <p:val>
                                            <p:strVal val="ppt_x"/>
                                          </p:val>
                                        </p:tav>
                                        <p:tav tm="100000">
                                          <p:val>
                                            <p:strVal val="ppt_x"/>
                                          </p:val>
                                        </p:tav>
                                      </p:tavLst>
                                    </p:anim>
                                    <p:anim calcmode="lin" valueType="num">
                                      <p:cBhvr additive="base">
                                        <p:cTn id="127" dur="1000"/>
                                        <p:tgtEl>
                                          <p:spTgt spid="69"/>
                                        </p:tgtEl>
                                        <p:attrNameLst>
                                          <p:attrName>ppt_y</p:attrName>
                                        </p:attrNameLst>
                                      </p:cBhvr>
                                      <p:tavLst>
                                        <p:tav tm="0">
                                          <p:val>
                                            <p:strVal val="ppt_y"/>
                                          </p:val>
                                        </p:tav>
                                        <p:tav tm="100000">
                                          <p:val>
                                            <p:strVal val="1+ppt_h/2"/>
                                          </p:val>
                                        </p:tav>
                                      </p:tavLst>
                                    </p:anim>
                                    <p:set>
                                      <p:cBhvr>
                                        <p:cTn id="128" dur="1" fill="hold">
                                          <p:stCondLst>
                                            <p:cond delay="999"/>
                                          </p:stCondLst>
                                        </p:cTn>
                                        <p:tgtEl>
                                          <p:spTgt spid="69"/>
                                        </p:tgtEl>
                                        <p:attrNameLst>
                                          <p:attrName>style.visibility</p:attrName>
                                        </p:attrNameLst>
                                      </p:cBhvr>
                                      <p:to>
                                        <p:strVal val="hidden"/>
                                      </p:to>
                                    </p:set>
                                  </p:childTnLst>
                                </p:cTn>
                              </p:par>
                              <p:par>
                                <p:cTn id="129" presetID="2" presetClass="exit" presetSubtype="4" fill="hold" nodeType="withEffect">
                                  <p:stCondLst>
                                    <p:cond delay="750"/>
                                  </p:stCondLst>
                                  <p:childTnLst>
                                    <p:anim calcmode="lin" valueType="num">
                                      <p:cBhvr additive="base">
                                        <p:cTn id="130" dur="1000"/>
                                        <p:tgtEl>
                                          <p:spTgt spid="71"/>
                                        </p:tgtEl>
                                        <p:attrNameLst>
                                          <p:attrName>ppt_x</p:attrName>
                                        </p:attrNameLst>
                                      </p:cBhvr>
                                      <p:tavLst>
                                        <p:tav tm="0">
                                          <p:val>
                                            <p:strVal val="ppt_x"/>
                                          </p:val>
                                        </p:tav>
                                        <p:tav tm="100000">
                                          <p:val>
                                            <p:strVal val="ppt_x"/>
                                          </p:val>
                                        </p:tav>
                                      </p:tavLst>
                                    </p:anim>
                                    <p:anim calcmode="lin" valueType="num">
                                      <p:cBhvr additive="base">
                                        <p:cTn id="131" dur="1000"/>
                                        <p:tgtEl>
                                          <p:spTgt spid="71"/>
                                        </p:tgtEl>
                                        <p:attrNameLst>
                                          <p:attrName>ppt_y</p:attrName>
                                        </p:attrNameLst>
                                      </p:cBhvr>
                                      <p:tavLst>
                                        <p:tav tm="0">
                                          <p:val>
                                            <p:strVal val="ppt_y"/>
                                          </p:val>
                                        </p:tav>
                                        <p:tav tm="100000">
                                          <p:val>
                                            <p:strVal val="1+ppt_h/2"/>
                                          </p:val>
                                        </p:tav>
                                      </p:tavLst>
                                    </p:anim>
                                    <p:set>
                                      <p:cBhvr>
                                        <p:cTn id="132" dur="1" fill="hold">
                                          <p:stCondLst>
                                            <p:cond delay="999"/>
                                          </p:stCondLst>
                                        </p:cTn>
                                        <p:tgtEl>
                                          <p:spTgt spid="7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79" grpId="1"/>
      <p:bldP spid="2" grpId="0" animBg="1"/>
      <p:bldP spid="2" grpId="1" animBg="1"/>
      <p:bldP spid="104" grpId="0"/>
      <p:bldP spid="104" grpId="1"/>
      <p:bldP spid="108" grpId="0"/>
      <p:bldP spid="108" grpId="1"/>
      <p:bldP spid="109" grpId="0"/>
      <p:bldP spid="109" grpId="1"/>
      <p:bldP spid="110" grpId="0"/>
      <p:bldP spid="110"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76" name="Picture 75">
            <a:extLst>
              <a:ext uri="{FF2B5EF4-FFF2-40B4-BE49-F238E27FC236}">
                <a16:creationId xmlns:a16="http://schemas.microsoft.com/office/drawing/2014/main" id="{DFCA45B5-F1DE-66E3-53C5-38324D5AA9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265" y="-370132"/>
            <a:ext cx="6858000" cy="6858000"/>
          </a:xfrm>
          <a:prstGeom prst="rect">
            <a:avLst/>
          </a:prstGeom>
        </p:spPr>
      </p:pic>
      <p:sp>
        <p:nvSpPr>
          <p:cNvPr id="78" name="Freeform: Shape 77">
            <a:extLst>
              <a:ext uri="{FF2B5EF4-FFF2-40B4-BE49-F238E27FC236}">
                <a16:creationId xmlns:a16="http://schemas.microsoft.com/office/drawing/2014/main" id="{0B81B145-B109-E4AB-8F40-E03A0EFE777D}"/>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79" name="Freeform: Shape 78">
            <a:extLst>
              <a:ext uri="{FF2B5EF4-FFF2-40B4-BE49-F238E27FC236}">
                <a16:creationId xmlns:a16="http://schemas.microsoft.com/office/drawing/2014/main" id="{CE98FF7C-6C75-E1E3-70C4-6AC727D75EE3}"/>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06" name="Freeform: Shape 105">
            <a:extLst>
              <a:ext uri="{FF2B5EF4-FFF2-40B4-BE49-F238E27FC236}">
                <a16:creationId xmlns:a16="http://schemas.microsoft.com/office/drawing/2014/main" id="{EC04D57B-B2EC-A3D1-B2E0-FBF5F5F36F02}"/>
              </a:ext>
            </a:extLst>
          </p:cNvPr>
          <p:cNvSpPr/>
          <p:nvPr/>
        </p:nvSpPr>
        <p:spPr>
          <a:xfrm>
            <a:off x="4818670"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7" name="Freeform: Shape 106">
            <a:extLst>
              <a:ext uri="{FF2B5EF4-FFF2-40B4-BE49-F238E27FC236}">
                <a16:creationId xmlns:a16="http://schemas.microsoft.com/office/drawing/2014/main" id="{3461FACD-0BC2-2741-D71A-0C4F7295666B}"/>
              </a:ext>
            </a:extLst>
          </p:cNvPr>
          <p:cNvSpPr/>
          <p:nvPr/>
        </p:nvSpPr>
        <p:spPr>
          <a:xfrm>
            <a:off x="4728643"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8" name="TextBox 107">
            <a:hlinkClick r:id="rId3" action="ppaction://hlinksldjump"/>
            <a:extLst>
              <a:ext uri="{FF2B5EF4-FFF2-40B4-BE49-F238E27FC236}">
                <a16:creationId xmlns:a16="http://schemas.microsoft.com/office/drawing/2014/main" id="{AFC21FC6-B739-BC07-9DE3-034AE0F3FB96}"/>
              </a:ext>
            </a:extLst>
          </p:cNvPr>
          <p:cNvSpPr txBox="1"/>
          <p:nvPr/>
        </p:nvSpPr>
        <p:spPr>
          <a:xfrm>
            <a:off x="4745443" y="5862504"/>
            <a:ext cx="2281391" cy="369332"/>
          </a:xfrm>
          <a:prstGeom prst="rect">
            <a:avLst/>
          </a:prstGeom>
          <a:noFill/>
        </p:spPr>
        <p:txBody>
          <a:bodyPr wrap="square" rtlCol="0">
            <a:spAutoFit/>
          </a:bodyPr>
          <a:lstStyle/>
          <a:p>
            <a:pPr algn="ctr"/>
            <a:r>
              <a:rPr lang="en-US" b="1" dirty="0">
                <a:solidFill>
                  <a:srgbClr val="E9E2CF"/>
                </a:solidFill>
                <a:latin typeface="Arial" panose="020B0604020202020204" pitchFamily="34" charset="0"/>
                <a:cs typeface="Arial" panose="020B0604020202020204" pitchFamily="34" charset="0"/>
              </a:rPr>
              <a:t>Hasil</a:t>
            </a:r>
            <a:endParaRPr lang="id-ID" b="1" dirty="0">
              <a:solidFill>
                <a:srgbClr val="E9E2CF"/>
              </a:solidFill>
              <a:latin typeface="Arial" panose="020B0604020202020204" pitchFamily="34" charset="0"/>
              <a:cs typeface="Arial" panose="020B0604020202020204" pitchFamily="34" charset="0"/>
            </a:endParaRPr>
          </a:p>
        </p:txBody>
      </p:sp>
      <p:sp>
        <p:nvSpPr>
          <p:cNvPr id="109" name="Freeform: Shape 108">
            <a:extLst>
              <a:ext uri="{FF2B5EF4-FFF2-40B4-BE49-F238E27FC236}">
                <a16:creationId xmlns:a16="http://schemas.microsoft.com/office/drawing/2014/main" id="{0E9BA0BB-64B7-B2C5-04F1-7909C3B64C82}"/>
              </a:ext>
            </a:extLst>
          </p:cNvPr>
          <p:cNvSpPr/>
          <p:nvPr/>
        </p:nvSpPr>
        <p:spPr>
          <a:xfrm>
            <a:off x="7534102"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6" name="Freeform: Shape 125">
            <a:extLst>
              <a:ext uri="{FF2B5EF4-FFF2-40B4-BE49-F238E27FC236}">
                <a16:creationId xmlns:a16="http://schemas.microsoft.com/office/drawing/2014/main" id="{F511FF98-A69C-5879-5DF2-94EFC44F2BBD}"/>
              </a:ext>
            </a:extLst>
          </p:cNvPr>
          <p:cNvSpPr/>
          <p:nvPr/>
        </p:nvSpPr>
        <p:spPr>
          <a:xfrm>
            <a:off x="7444075"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7" name="TextBox 126">
            <a:hlinkClick r:id="rId3" action="ppaction://hlinksldjump"/>
            <a:extLst>
              <a:ext uri="{FF2B5EF4-FFF2-40B4-BE49-F238E27FC236}">
                <a16:creationId xmlns:a16="http://schemas.microsoft.com/office/drawing/2014/main" id="{19F92B74-958C-5D9A-43F5-E1D54296CEFD}"/>
              </a:ext>
            </a:extLst>
          </p:cNvPr>
          <p:cNvSpPr txBox="1"/>
          <p:nvPr/>
        </p:nvSpPr>
        <p:spPr>
          <a:xfrm>
            <a:off x="7460875" y="5862504"/>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Pembahasan</a:t>
            </a:r>
            <a:endParaRPr lang="id-ID" b="1" dirty="0">
              <a:solidFill>
                <a:srgbClr val="E9E2CF"/>
              </a:solidFill>
              <a:latin typeface="Arial" panose="020B0604020202020204" pitchFamily="34" charset="0"/>
              <a:cs typeface="Arial" panose="020B0604020202020204" pitchFamily="34" charset="0"/>
            </a:endParaRPr>
          </a:p>
        </p:txBody>
      </p:sp>
      <p:grpSp>
        <p:nvGrpSpPr>
          <p:cNvPr id="85" name="Group 84">
            <a:extLst>
              <a:ext uri="{FF2B5EF4-FFF2-40B4-BE49-F238E27FC236}">
                <a16:creationId xmlns:a16="http://schemas.microsoft.com/office/drawing/2014/main" id="{539B1AF4-FFE3-3857-7E12-D18A4B331C28}"/>
              </a:ext>
            </a:extLst>
          </p:cNvPr>
          <p:cNvGrpSpPr/>
          <p:nvPr/>
        </p:nvGrpSpPr>
        <p:grpSpPr>
          <a:xfrm>
            <a:off x="466664" y="1520294"/>
            <a:ext cx="1775523" cy="605445"/>
            <a:chOff x="466664" y="1520294"/>
            <a:chExt cx="1775523" cy="605445"/>
          </a:xfrm>
        </p:grpSpPr>
        <p:sp>
          <p:nvSpPr>
            <p:cNvPr id="88" name="Freeform: Shape 87">
              <a:extLst>
                <a:ext uri="{FF2B5EF4-FFF2-40B4-BE49-F238E27FC236}">
                  <a16:creationId xmlns:a16="http://schemas.microsoft.com/office/drawing/2014/main" id="{F5A56BE9-DE1D-2ED5-596D-6D41C5D6E845}"/>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TextBox 88">
              <a:hlinkClick r:id="rId4" action="ppaction://hlinksldjump"/>
              <a:extLst>
                <a:ext uri="{FF2B5EF4-FFF2-40B4-BE49-F238E27FC236}">
                  <a16:creationId xmlns:a16="http://schemas.microsoft.com/office/drawing/2014/main" id="{03E2CF5F-C211-AC5B-9661-95F9848BCBE8}"/>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2</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92" name="Group 91">
            <a:extLst>
              <a:ext uri="{FF2B5EF4-FFF2-40B4-BE49-F238E27FC236}">
                <a16:creationId xmlns:a16="http://schemas.microsoft.com/office/drawing/2014/main" id="{827B42D9-13A6-D0F8-99EB-D7A097B2FEB5}"/>
              </a:ext>
            </a:extLst>
          </p:cNvPr>
          <p:cNvGrpSpPr/>
          <p:nvPr/>
        </p:nvGrpSpPr>
        <p:grpSpPr>
          <a:xfrm>
            <a:off x="466664" y="2511481"/>
            <a:ext cx="1775523" cy="605445"/>
            <a:chOff x="466664" y="2511481"/>
            <a:chExt cx="1775523" cy="605445"/>
          </a:xfrm>
        </p:grpSpPr>
        <p:sp>
          <p:nvSpPr>
            <p:cNvPr id="93" name="Freeform: Shape 92">
              <a:extLst>
                <a:ext uri="{FF2B5EF4-FFF2-40B4-BE49-F238E27FC236}">
                  <a16:creationId xmlns:a16="http://schemas.microsoft.com/office/drawing/2014/main" id="{2245BC5A-BA11-255A-E03A-717BE8446B67}"/>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TextBox 120">
              <a:hlinkClick r:id="rId5" action="ppaction://hlinksldjump"/>
              <a:extLst>
                <a:ext uri="{FF2B5EF4-FFF2-40B4-BE49-F238E27FC236}">
                  <a16:creationId xmlns:a16="http://schemas.microsoft.com/office/drawing/2014/main" id="{B05D7E0F-B11C-9B95-7BDC-E06789F4ACC6}"/>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3</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22" name="Group 121">
            <a:extLst>
              <a:ext uri="{FF2B5EF4-FFF2-40B4-BE49-F238E27FC236}">
                <a16:creationId xmlns:a16="http://schemas.microsoft.com/office/drawing/2014/main" id="{82FA1138-49A6-43E2-8CF6-FA6130D8CECC}"/>
              </a:ext>
            </a:extLst>
          </p:cNvPr>
          <p:cNvGrpSpPr/>
          <p:nvPr/>
        </p:nvGrpSpPr>
        <p:grpSpPr>
          <a:xfrm>
            <a:off x="466664" y="3507495"/>
            <a:ext cx="1775523" cy="605445"/>
            <a:chOff x="466664" y="3507495"/>
            <a:chExt cx="1775523" cy="605445"/>
          </a:xfrm>
        </p:grpSpPr>
        <p:sp>
          <p:nvSpPr>
            <p:cNvPr id="123" name="Freeform: Shape 122">
              <a:extLst>
                <a:ext uri="{FF2B5EF4-FFF2-40B4-BE49-F238E27FC236}">
                  <a16:creationId xmlns:a16="http://schemas.microsoft.com/office/drawing/2014/main" id="{3912FD4E-394E-877D-032A-151F22400AF4}"/>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TextBox 123">
              <a:hlinkClick r:id="rId6" action="ppaction://hlinksldjump"/>
              <a:extLst>
                <a:ext uri="{FF2B5EF4-FFF2-40B4-BE49-F238E27FC236}">
                  <a16:creationId xmlns:a16="http://schemas.microsoft.com/office/drawing/2014/main" id="{A265FB6E-0723-D115-E455-5E3052CDBC17}"/>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E9E2CF"/>
                  </a:solidFill>
                  <a:latin typeface="Arial" panose="020B0604020202020204" pitchFamily="34" charset="0"/>
                  <a:cs typeface="Arial" panose="020B0604020202020204" pitchFamily="34" charset="0"/>
                </a:rPr>
                <a:t>BAB 4</a:t>
              </a:r>
              <a:endParaRPr lang="id-ID" sz="2400" b="1" dirty="0">
                <a:solidFill>
                  <a:srgbClr val="E9E2CF"/>
                </a:solidFill>
                <a:latin typeface="Arial" panose="020B0604020202020204" pitchFamily="34" charset="0"/>
                <a:cs typeface="Arial" panose="020B0604020202020204" pitchFamily="34" charset="0"/>
              </a:endParaRPr>
            </a:p>
          </p:txBody>
        </p:sp>
      </p:grpSp>
      <p:grpSp>
        <p:nvGrpSpPr>
          <p:cNvPr id="125" name="Group 124">
            <a:extLst>
              <a:ext uri="{FF2B5EF4-FFF2-40B4-BE49-F238E27FC236}">
                <a16:creationId xmlns:a16="http://schemas.microsoft.com/office/drawing/2014/main" id="{FC7552CB-D8F1-AE04-A062-135842424F48}"/>
              </a:ext>
            </a:extLst>
          </p:cNvPr>
          <p:cNvGrpSpPr/>
          <p:nvPr/>
        </p:nvGrpSpPr>
        <p:grpSpPr>
          <a:xfrm>
            <a:off x="466664" y="4490720"/>
            <a:ext cx="1775523" cy="605445"/>
            <a:chOff x="466664" y="4490771"/>
            <a:chExt cx="1775523" cy="605445"/>
          </a:xfrm>
          <a:solidFill>
            <a:srgbClr val="6A453C"/>
          </a:solidFill>
        </p:grpSpPr>
        <p:sp>
          <p:nvSpPr>
            <p:cNvPr id="128" name="Freeform: Shape 127">
              <a:extLst>
                <a:ext uri="{FF2B5EF4-FFF2-40B4-BE49-F238E27FC236}">
                  <a16:creationId xmlns:a16="http://schemas.microsoft.com/office/drawing/2014/main" id="{57271271-1CB1-F032-A28E-AF90729A484F}"/>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TextBox 128">
              <a:hlinkClick r:id="rId7" action="ppaction://hlinksldjump"/>
              <a:extLst>
                <a:ext uri="{FF2B5EF4-FFF2-40B4-BE49-F238E27FC236}">
                  <a16:creationId xmlns:a16="http://schemas.microsoft.com/office/drawing/2014/main" id="{19C1356F-D5A8-B188-9E41-4F0067B080E3}"/>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5</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0" name="Group 129">
            <a:extLst>
              <a:ext uri="{FF2B5EF4-FFF2-40B4-BE49-F238E27FC236}">
                <a16:creationId xmlns:a16="http://schemas.microsoft.com/office/drawing/2014/main" id="{96B772F1-BA3A-7693-5E16-D3F8CEE5F96C}"/>
              </a:ext>
            </a:extLst>
          </p:cNvPr>
          <p:cNvGrpSpPr/>
          <p:nvPr/>
        </p:nvGrpSpPr>
        <p:grpSpPr>
          <a:xfrm>
            <a:off x="466664" y="532476"/>
            <a:ext cx="1775523" cy="605445"/>
            <a:chOff x="466664" y="532476"/>
            <a:chExt cx="1775523" cy="605445"/>
          </a:xfrm>
        </p:grpSpPr>
        <p:sp>
          <p:nvSpPr>
            <p:cNvPr id="131" name="Freeform: Shape 130">
              <a:hlinkClick r:id="rId8" action="ppaction://hlinksldjump"/>
              <a:extLst>
                <a:ext uri="{FF2B5EF4-FFF2-40B4-BE49-F238E27FC236}">
                  <a16:creationId xmlns:a16="http://schemas.microsoft.com/office/drawing/2014/main" id="{937DEE73-DBA8-6B57-9BEA-DF177E49510A}"/>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2" name="TextBox 131">
              <a:extLst>
                <a:ext uri="{FF2B5EF4-FFF2-40B4-BE49-F238E27FC236}">
                  <a16:creationId xmlns:a16="http://schemas.microsoft.com/office/drawing/2014/main" id="{E5299B6B-81A2-1BFE-B3AA-F92A007FD727}"/>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1</a:t>
              </a:r>
              <a:endParaRPr lang="id-ID" sz="2400" b="1" dirty="0">
                <a:solidFill>
                  <a:srgbClr val="6A453C"/>
                </a:solidFill>
                <a:latin typeface="Arial" panose="020B0604020202020204" pitchFamily="34" charset="0"/>
                <a:cs typeface="Arial" panose="020B0604020202020204" pitchFamily="34" charset="0"/>
              </a:endParaRPr>
            </a:p>
          </p:txBody>
        </p:sp>
      </p:grpSp>
      <p:pic>
        <p:nvPicPr>
          <p:cNvPr id="136" name="Graphic 135" descr="Power">
            <a:hlinkClick r:id="" action="ppaction://hlinkshowjump?jump=lastslide"/>
            <a:extLst>
              <a:ext uri="{FF2B5EF4-FFF2-40B4-BE49-F238E27FC236}">
                <a16:creationId xmlns:a16="http://schemas.microsoft.com/office/drawing/2014/main" id="{04C79357-17FD-187C-B86A-2F144CA6B27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80455" y="5878768"/>
            <a:ext cx="472647" cy="472647"/>
          </a:xfrm>
          <a:prstGeom prst="rect">
            <a:avLst/>
          </a:prstGeom>
        </p:spPr>
      </p:pic>
      <p:pic>
        <p:nvPicPr>
          <p:cNvPr id="137" name="Graphic 136" descr="Home">
            <a:hlinkClick r:id="rId11" action="ppaction://hlinksldjump"/>
            <a:extLst>
              <a:ext uri="{FF2B5EF4-FFF2-40B4-BE49-F238E27FC236}">
                <a16:creationId xmlns:a16="http://schemas.microsoft.com/office/drawing/2014/main" id="{847DB8BF-61C0-DD0A-7C55-80093A1F6368}"/>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17812" y="5830204"/>
            <a:ext cx="541178" cy="541178"/>
          </a:xfrm>
          <a:prstGeom prst="rect">
            <a:avLst/>
          </a:prstGeom>
        </p:spPr>
      </p:pic>
      <p:pic>
        <p:nvPicPr>
          <p:cNvPr id="138" name="Graphic 137" descr="Play">
            <a:hlinkClick r:id="rId6" action="ppaction://hlinksldjump"/>
            <a:extLst>
              <a:ext uri="{FF2B5EF4-FFF2-40B4-BE49-F238E27FC236}">
                <a16:creationId xmlns:a16="http://schemas.microsoft.com/office/drawing/2014/main" id="{E20A26F6-70B1-659D-E060-4E68F96461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18330981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76"/>
                                        </p:tgtEl>
                                        <p:attrNameLst>
                                          <p:attrName>style.visibility</p:attrName>
                                        </p:attrNameLst>
                                      </p:cBhvr>
                                      <p:to>
                                        <p:strVal val="visible"/>
                                      </p:to>
                                    </p:set>
                                    <p:anim calcmode="lin" valueType="num">
                                      <p:cBhvr additive="base">
                                        <p:cTn id="15" dur="1000" fill="hold"/>
                                        <p:tgtEl>
                                          <p:spTgt spid="76"/>
                                        </p:tgtEl>
                                        <p:attrNameLst>
                                          <p:attrName>ppt_x</p:attrName>
                                        </p:attrNameLst>
                                      </p:cBhvr>
                                      <p:tavLst>
                                        <p:tav tm="0">
                                          <p:val>
                                            <p:strVal val="0-#ppt_w/2"/>
                                          </p:val>
                                        </p:tav>
                                        <p:tav tm="100000">
                                          <p:val>
                                            <p:strVal val="#ppt_x"/>
                                          </p:val>
                                        </p:tav>
                                      </p:tavLst>
                                    </p:anim>
                                    <p:anim calcmode="lin" valueType="num">
                                      <p:cBhvr additive="base">
                                        <p:cTn id="16" dur="1000" fill="hold"/>
                                        <p:tgtEl>
                                          <p:spTgt spid="7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78"/>
                                        </p:tgtEl>
                                        <p:attrNameLst>
                                          <p:attrName>style.visibility</p:attrName>
                                        </p:attrNameLst>
                                      </p:cBhvr>
                                      <p:to>
                                        <p:strVal val="visible"/>
                                      </p:to>
                                    </p:set>
                                    <p:anim calcmode="lin" valueType="num">
                                      <p:cBhvr additive="base">
                                        <p:cTn id="19" dur="1000" fill="hold"/>
                                        <p:tgtEl>
                                          <p:spTgt spid="78"/>
                                        </p:tgtEl>
                                        <p:attrNameLst>
                                          <p:attrName>ppt_x</p:attrName>
                                        </p:attrNameLst>
                                      </p:cBhvr>
                                      <p:tavLst>
                                        <p:tav tm="0">
                                          <p:val>
                                            <p:strVal val="0-#ppt_w/2"/>
                                          </p:val>
                                        </p:tav>
                                        <p:tav tm="100000">
                                          <p:val>
                                            <p:strVal val="#ppt_x"/>
                                          </p:val>
                                        </p:tav>
                                      </p:tavLst>
                                    </p:anim>
                                    <p:anim calcmode="lin" valueType="num">
                                      <p:cBhvr additive="base">
                                        <p:cTn id="20" dur="1000" fill="hold"/>
                                        <p:tgtEl>
                                          <p:spTgt spid="7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79"/>
                                        </p:tgtEl>
                                        <p:attrNameLst>
                                          <p:attrName>style.visibility</p:attrName>
                                        </p:attrNameLst>
                                      </p:cBhvr>
                                      <p:to>
                                        <p:strVal val="visible"/>
                                      </p:to>
                                    </p:set>
                                    <p:anim calcmode="lin" valueType="num">
                                      <p:cBhvr additive="base">
                                        <p:cTn id="23" dur="1000" fill="hold"/>
                                        <p:tgtEl>
                                          <p:spTgt spid="79"/>
                                        </p:tgtEl>
                                        <p:attrNameLst>
                                          <p:attrName>ppt_x</p:attrName>
                                        </p:attrNameLst>
                                      </p:cBhvr>
                                      <p:tavLst>
                                        <p:tav tm="0">
                                          <p:val>
                                            <p:strVal val="0-#ppt_w/2"/>
                                          </p:val>
                                        </p:tav>
                                        <p:tav tm="100000">
                                          <p:val>
                                            <p:strVal val="#ppt_x"/>
                                          </p:val>
                                        </p:tav>
                                      </p:tavLst>
                                    </p:anim>
                                    <p:anim calcmode="lin" valueType="num">
                                      <p:cBhvr additive="base">
                                        <p:cTn id="24" dur="1000" fill="hold"/>
                                        <p:tgtEl>
                                          <p:spTgt spid="7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06"/>
                                        </p:tgtEl>
                                        <p:attrNameLst>
                                          <p:attrName>style.visibility</p:attrName>
                                        </p:attrNameLst>
                                      </p:cBhvr>
                                      <p:to>
                                        <p:strVal val="visible"/>
                                      </p:to>
                                    </p:set>
                                    <p:anim calcmode="lin" valueType="num">
                                      <p:cBhvr additive="base">
                                        <p:cTn id="27" dur="1000" fill="hold"/>
                                        <p:tgtEl>
                                          <p:spTgt spid="106"/>
                                        </p:tgtEl>
                                        <p:attrNameLst>
                                          <p:attrName>ppt_x</p:attrName>
                                        </p:attrNameLst>
                                      </p:cBhvr>
                                      <p:tavLst>
                                        <p:tav tm="0">
                                          <p:val>
                                            <p:strVal val="0-#ppt_w/2"/>
                                          </p:val>
                                        </p:tav>
                                        <p:tav tm="100000">
                                          <p:val>
                                            <p:strVal val="#ppt_x"/>
                                          </p:val>
                                        </p:tav>
                                      </p:tavLst>
                                    </p:anim>
                                    <p:anim calcmode="lin" valueType="num">
                                      <p:cBhvr additive="base">
                                        <p:cTn id="28" dur="1000" fill="hold"/>
                                        <p:tgtEl>
                                          <p:spTgt spid="10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07"/>
                                        </p:tgtEl>
                                        <p:attrNameLst>
                                          <p:attrName>style.visibility</p:attrName>
                                        </p:attrNameLst>
                                      </p:cBhvr>
                                      <p:to>
                                        <p:strVal val="visible"/>
                                      </p:to>
                                    </p:set>
                                    <p:anim calcmode="lin" valueType="num">
                                      <p:cBhvr additive="base">
                                        <p:cTn id="31" dur="1000" fill="hold"/>
                                        <p:tgtEl>
                                          <p:spTgt spid="107"/>
                                        </p:tgtEl>
                                        <p:attrNameLst>
                                          <p:attrName>ppt_x</p:attrName>
                                        </p:attrNameLst>
                                      </p:cBhvr>
                                      <p:tavLst>
                                        <p:tav tm="0">
                                          <p:val>
                                            <p:strVal val="0-#ppt_w/2"/>
                                          </p:val>
                                        </p:tav>
                                        <p:tav tm="100000">
                                          <p:val>
                                            <p:strVal val="#ppt_x"/>
                                          </p:val>
                                        </p:tav>
                                      </p:tavLst>
                                    </p:anim>
                                    <p:anim calcmode="lin" valueType="num">
                                      <p:cBhvr additive="base">
                                        <p:cTn id="32" dur="1000" fill="hold"/>
                                        <p:tgtEl>
                                          <p:spTgt spid="10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08"/>
                                        </p:tgtEl>
                                        <p:attrNameLst>
                                          <p:attrName>style.visibility</p:attrName>
                                        </p:attrNameLst>
                                      </p:cBhvr>
                                      <p:to>
                                        <p:strVal val="visible"/>
                                      </p:to>
                                    </p:set>
                                    <p:anim calcmode="lin" valueType="num">
                                      <p:cBhvr additive="base">
                                        <p:cTn id="35" dur="1000" fill="hold"/>
                                        <p:tgtEl>
                                          <p:spTgt spid="108"/>
                                        </p:tgtEl>
                                        <p:attrNameLst>
                                          <p:attrName>ppt_x</p:attrName>
                                        </p:attrNameLst>
                                      </p:cBhvr>
                                      <p:tavLst>
                                        <p:tav tm="0">
                                          <p:val>
                                            <p:strVal val="0-#ppt_w/2"/>
                                          </p:val>
                                        </p:tav>
                                        <p:tav tm="100000">
                                          <p:val>
                                            <p:strVal val="#ppt_x"/>
                                          </p:val>
                                        </p:tav>
                                      </p:tavLst>
                                    </p:anim>
                                    <p:anim calcmode="lin" valueType="num">
                                      <p:cBhvr additive="base">
                                        <p:cTn id="36" dur="1000" fill="hold"/>
                                        <p:tgtEl>
                                          <p:spTgt spid="10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09"/>
                                        </p:tgtEl>
                                        <p:attrNameLst>
                                          <p:attrName>style.visibility</p:attrName>
                                        </p:attrNameLst>
                                      </p:cBhvr>
                                      <p:to>
                                        <p:strVal val="visible"/>
                                      </p:to>
                                    </p:set>
                                    <p:anim calcmode="lin" valueType="num">
                                      <p:cBhvr additive="base">
                                        <p:cTn id="39" dur="1000" fill="hold"/>
                                        <p:tgtEl>
                                          <p:spTgt spid="109"/>
                                        </p:tgtEl>
                                        <p:attrNameLst>
                                          <p:attrName>ppt_x</p:attrName>
                                        </p:attrNameLst>
                                      </p:cBhvr>
                                      <p:tavLst>
                                        <p:tav tm="0">
                                          <p:val>
                                            <p:strVal val="0-#ppt_w/2"/>
                                          </p:val>
                                        </p:tav>
                                        <p:tav tm="100000">
                                          <p:val>
                                            <p:strVal val="#ppt_x"/>
                                          </p:val>
                                        </p:tav>
                                      </p:tavLst>
                                    </p:anim>
                                    <p:anim calcmode="lin" valueType="num">
                                      <p:cBhvr additive="base">
                                        <p:cTn id="40" dur="1000" fill="hold"/>
                                        <p:tgtEl>
                                          <p:spTgt spid="109"/>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26"/>
                                        </p:tgtEl>
                                        <p:attrNameLst>
                                          <p:attrName>style.visibility</p:attrName>
                                        </p:attrNameLst>
                                      </p:cBhvr>
                                      <p:to>
                                        <p:strVal val="visible"/>
                                      </p:to>
                                    </p:set>
                                    <p:anim calcmode="lin" valueType="num">
                                      <p:cBhvr additive="base">
                                        <p:cTn id="43" dur="1000" fill="hold"/>
                                        <p:tgtEl>
                                          <p:spTgt spid="126"/>
                                        </p:tgtEl>
                                        <p:attrNameLst>
                                          <p:attrName>ppt_x</p:attrName>
                                        </p:attrNameLst>
                                      </p:cBhvr>
                                      <p:tavLst>
                                        <p:tav tm="0">
                                          <p:val>
                                            <p:strVal val="0-#ppt_w/2"/>
                                          </p:val>
                                        </p:tav>
                                        <p:tav tm="100000">
                                          <p:val>
                                            <p:strVal val="#ppt_x"/>
                                          </p:val>
                                        </p:tav>
                                      </p:tavLst>
                                    </p:anim>
                                    <p:anim calcmode="lin" valueType="num">
                                      <p:cBhvr additive="base">
                                        <p:cTn id="44" dur="1000" fill="hold"/>
                                        <p:tgtEl>
                                          <p:spTgt spid="12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27"/>
                                        </p:tgtEl>
                                        <p:attrNameLst>
                                          <p:attrName>style.visibility</p:attrName>
                                        </p:attrNameLst>
                                      </p:cBhvr>
                                      <p:to>
                                        <p:strVal val="visible"/>
                                      </p:to>
                                    </p:set>
                                    <p:anim calcmode="lin" valueType="num">
                                      <p:cBhvr additive="base">
                                        <p:cTn id="47" dur="1000" fill="hold"/>
                                        <p:tgtEl>
                                          <p:spTgt spid="127"/>
                                        </p:tgtEl>
                                        <p:attrNameLst>
                                          <p:attrName>ppt_x</p:attrName>
                                        </p:attrNameLst>
                                      </p:cBhvr>
                                      <p:tavLst>
                                        <p:tav tm="0">
                                          <p:val>
                                            <p:strVal val="0-#ppt_w/2"/>
                                          </p:val>
                                        </p:tav>
                                        <p:tav tm="100000">
                                          <p:val>
                                            <p:strVal val="#ppt_x"/>
                                          </p:val>
                                        </p:tav>
                                      </p:tavLst>
                                    </p:anim>
                                    <p:anim calcmode="lin" valueType="num">
                                      <p:cBhvr additive="base">
                                        <p:cTn id="48" dur="1000" fill="hold"/>
                                        <p:tgtEl>
                                          <p:spTgt spid="127"/>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85"/>
                                        </p:tgtEl>
                                        <p:attrNameLst>
                                          <p:attrName>style.visibility</p:attrName>
                                        </p:attrNameLst>
                                      </p:cBhvr>
                                      <p:to>
                                        <p:strVal val="visible"/>
                                      </p:to>
                                    </p:set>
                                    <p:anim calcmode="lin" valueType="num">
                                      <p:cBhvr additive="base">
                                        <p:cTn id="51" dur="1000" fill="hold"/>
                                        <p:tgtEl>
                                          <p:spTgt spid="85"/>
                                        </p:tgtEl>
                                        <p:attrNameLst>
                                          <p:attrName>ppt_x</p:attrName>
                                        </p:attrNameLst>
                                      </p:cBhvr>
                                      <p:tavLst>
                                        <p:tav tm="0">
                                          <p:val>
                                            <p:strVal val="0-#ppt_w/2"/>
                                          </p:val>
                                        </p:tav>
                                        <p:tav tm="100000">
                                          <p:val>
                                            <p:strVal val="#ppt_x"/>
                                          </p:val>
                                        </p:tav>
                                      </p:tavLst>
                                    </p:anim>
                                    <p:anim calcmode="lin" valueType="num">
                                      <p:cBhvr additive="base">
                                        <p:cTn id="52" dur="1000" fill="hold"/>
                                        <p:tgtEl>
                                          <p:spTgt spid="85"/>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92"/>
                                        </p:tgtEl>
                                        <p:attrNameLst>
                                          <p:attrName>style.visibility</p:attrName>
                                        </p:attrNameLst>
                                      </p:cBhvr>
                                      <p:to>
                                        <p:strVal val="visible"/>
                                      </p:to>
                                    </p:set>
                                    <p:anim calcmode="lin" valueType="num">
                                      <p:cBhvr additive="base">
                                        <p:cTn id="55" dur="1000" fill="hold"/>
                                        <p:tgtEl>
                                          <p:spTgt spid="92"/>
                                        </p:tgtEl>
                                        <p:attrNameLst>
                                          <p:attrName>ppt_x</p:attrName>
                                        </p:attrNameLst>
                                      </p:cBhvr>
                                      <p:tavLst>
                                        <p:tav tm="0">
                                          <p:val>
                                            <p:strVal val="0-#ppt_w/2"/>
                                          </p:val>
                                        </p:tav>
                                        <p:tav tm="100000">
                                          <p:val>
                                            <p:strVal val="#ppt_x"/>
                                          </p:val>
                                        </p:tav>
                                      </p:tavLst>
                                    </p:anim>
                                    <p:anim calcmode="lin" valueType="num">
                                      <p:cBhvr additive="base">
                                        <p:cTn id="56" dur="1000" fill="hold"/>
                                        <p:tgtEl>
                                          <p:spTgt spid="92"/>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122"/>
                                        </p:tgtEl>
                                        <p:attrNameLst>
                                          <p:attrName>style.visibility</p:attrName>
                                        </p:attrNameLst>
                                      </p:cBhvr>
                                      <p:to>
                                        <p:strVal val="visible"/>
                                      </p:to>
                                    </p:set>
                                    <p:anim calcmode="lin" valueType="num">
                                      <p:cBhvr additive="base">
                                        <p:cTn id="59" dur="1000" fill="hold"/>
                                        <p:tgtEl>
                                          <p:spTgt spid="122"/>
                                        </p:tgtEl>
                                        <p:attrNameLst>
                                          <p:attrName>ppt_x</p:attrName>
                                        </p:attrNameLst>
                                      </p:cBhvr>
                                      <p:tavLst>
                                        <p:tav tm="0">
                                          <p:val>
                                            <p:strVal val="0-#ppt_w/2"/>
                                          </p:val>
                                        </p:tav>
                                        <p:tav tm="100000">
                                          <p:val>
                                            <p:strVal val="#ppt_x"/>
                                          </p:val>
                                        </p:tav>
                                      </p:tavLst>
                                    </p:anim>
                                    <p:anim calcmode="lin" valueType="num">
                                      <p:cBhvr additive="base">
                                        <p:cTn id="60" dur="1000" fill="hold"/>
                                        <p:tgtEl>
                                          <p:spTgt spid="122"/>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125"/>
                                        </p:tgtEl>
                                        <p:attrNameLst>
                                          <p:attrName>style.visibility</p:attrName>
                                        </p:attrNameLst>
                                      </p:cBhvr>
                                      <p:to>
                                        <p:strVal val="visible"/>
                                      </p:to>
                                    </p:set>
                                    <p:anim calcmode="lin" valueType="num">
                                      <p:cBhvr additive="base">
                                        <p:cTn id="63" dur="1000" fill="hold"/>
                                        <p:tgtEl>
                                          <p:spTgt spid="125"/>
                                        </p:tgtEl>
                                        <p:attrNameLst>
                                          <p:attrName>ppt_x</p:attrName>
                                        </p:attrNameLst>
                                      </p:cBhvr>
                                      <p:tavLst>
                                        <p:tav tm="0">
                                          <p:val>
                                            <p:strVal val="0-#ppt_w/2"/>
                                          </p:val>
                                        </p:tav>
                                        <p:tav tm="100000">
                                          <p:val>
                                            <p:strVal val="#ppt_x"/>
                                          </p:val>
                                        </p:tav>
                                      </p:tavLst>
                                    </p:anim>
                                    <p:anim calcmode="lin" valueType="num">
                                      <p:cBhvr additive="base">
                                        <p:cTn id="64" dur="1000" fill="hold"/>
                                        <p:tgtEl>
                                          <p:spTgt spid="125"/>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130"/>
                                        </p:tgtEl>
                                        <p:attrNameLst>
                                          <p:attrName>style.visibility</p:attrName>
                                        </p:attrNameLst>
                                      </p:cBhvr>
                                      <p:to>
                                        <p:strVal val="visible"/>
                                      </p:to>
                                    </p:set>
                                    <p:anim calcmode="lin" valueType="num">
                                      <p:cBhvr additive="base">
                                        <p:cTn id="67" dur="1000" fill="hold"/>
                                        <p:tgtEl>
                                          <p:spTgt spid="130"/>
                                        </p:tgtEl>
                                        <p:attrNameLst>
                                          <p:attrName>ppt_x</p:attrName>
                                        </p:attrNameLst>
                                      </p:cBhvr>
                                      <p:tavLst>
                                        <p:tav tm="0">
                                          <p:val>
                                            <p:strVal val="0-#ppt_w/2"/>
                                          </p:val>
                                        </p:tav>
                                        <p:tav tm="100000">
                                          <p:val>
                                            <p:strVal val="#ppt_x"/>
                                          </p:val>
                                        </p:tav>
                                      </p:tavLst>
                                    </p:anim>
                                    <p:anim calcmode="lin" valueType="num">
                                      <p:cBhvr additive="base">
                                        <p:cTn id="68" dur="1000" fill="hold"/>
                                        <p:tgtEl>
                                          <p:spTgt spid="130"/>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136"/>
                                        </p:tgtEl>
                                        <p:attrNameLst>
                                          <p:attrName>style.visibility</p:attrName>
                                        </p:attrNameLst>
                                      </p:cBhvr>
                                      <p:to>
                                        <p:strVal val="visible"/>
                                      </p:to>
                                    </p:set>
                                    <p:anim calcmode="lin" valueType="num">
                                      <p:cBhvr additive="base">
                                        <p:cTn id="71" dur="1000" fill="hold"/>
                                        <p:tgtEl>
                                          <p:spTgt spid="136"/>
                                        </p:tgtEl>
                                        <p:attrNameLst>
                                          <p:attrName>ppt_x</p:attrName>
                                        </p:attrNameLst>
                                      </p:cBhvr>
                                      <p:tavLst>
                                        <p:tav tm="0">
                                          <p:val>
                                            <p:strVal val="0-#ppt_w/2"/>
                                          </p:val>
                                        </p:tav>
                                        <p:tav tm="100000">
                                          <p:val>
                                            <p:strVal val="#ppt_x"/>
                                          </p:val>
                                        </p:tav>
                                      </p:tavLst>
                                    </p:anim>
                                    <p:anim calcmode="lin" valueType="num">
                                      <p:cBhvr additive="base">
                                        <p:cTn id="72" dur="1000" fill="hold"/>
                                        <p:tgtEl>
                                          <p:spTgt spid="136"/>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137"/>
                                        </p:tgtEl>
                                        <p:attrNameLst>
                                          <p:attrName>style.visibility</p:attrName>
                                        </p:attrNameLst>
                                      </p:cBhvr>
                                      <p:to>
                                        <p:strVal val="visible"/>
                                      </p:to>
                                    </p:set>
                                    <p:anim calcmode="lin" valueType="num">
                                      <p:cBhvr additive="base">
                                        <p:cTn id="75" dur="1000" fill="hold"/>
                                        <p:tgtEl>
                                          <p:spTgt spid="137"/>
                                        </p:tgtEl>
                                        <p:attrNameLst>
                                          <p:attrName>ppt_x</p:attrName>
                                        </p:attrNameLst>
                                      </p:cBhvr>
                                      <p:tavLst>
                                        <p:tav tm="0">
                                          <p:val>
                                            <p:strVal val="0-#ppt_w/2"/>
                                          </p:val>
                                        </p:tav>
                                        <p:tav tm="100000">
                                          <p:val>
                                            <p:strVal val="#ppt_x"/>
                                          </p:val>
                                        </p:tav>
                                      </p:tavLst>
                                    </p:anim>
                                    <p:anim calcmode="lin" valueType="num">
                                      <p:cBhvr additive="base">
                                        <p:cTn id="76" dur="1000" fill="hold"/>
                                        <p:tgtEl>
                                          <p:spTgt spid="137"/>
                                        </p:tgtEl>
                                        <p:attrNameLst>
                                          <p:attrName>ppt_y</p:attrName>
                                        </p:attrNameLst>
                                      </p:cBhvr>
                                      <p:tavLst>
                                        <p:tav tm="0">
                                          <p:val>
                                            <p:strVal val="#ppt_y"/>
                                          </p:val>
                                        </p:tav>
                                        <p:tav tm="100000">
                                          <p:val>
                                            <p:strVal val="#ppt_y"/>
                                          </p:val>
                                        </p:tav>
                                      </p:tavLst>
                                    </p:anim>
                                  </p:childTnLst>
                                </p:cTn>
                              </p:par>
                              <p:par>
                                <p:cTn id="77" presetID="2" presetClass="entr" presetSubtype="8" fill="hold" nodeType="withEffect">
                                  <p:stCondLst>
                                    <p:cond delay="0"/>
                                  </p:stCondLst>
                                  <p:childTnLst>
                                    <p:set>
                                      <p:cBhvr>
                                        <p:cTn id="78" dur="1" fill="hold">
                                          <p:stCondLst>
                                            <p:cond delay="0"/>
                                          </p:stCondLst>
                                        </p:cTn>
                                        <p:tgtEl>
                                          <p:spTgt spid="138"/>
                                        </p:tgtEl>
                                        <p:attrNameLst>
                                          <p:attrName>style.visibility</p:attrName>
                                        </p:attrNameLst>
                                      </p:cBhvr>
                                      <p:to>
                                        <p:strVal val="visible"/>
                                      </p:to>
                                    </p:set>
                                    <p:anim calcmode="lin" valueType="num">
                                      <p:cBhvr additive="base">
                                        <p:cTn id="79" dur="1000" fill="hold"/>
                                        <p:tgtEl>
                                          <p:spTgt spid="138"/>
                                        </p:tgtEl>
                                        <p:attrNameLst>
                                          <p:attrName>ppt_x</p:attrName>
                                        </p:attrNameLst>
                                      </p:cBhvr>
                                      <p:tavLst>
                                        <p:tav tm="0">
                                          <p:val>
                                            <p:strVal val="0-#ppt_w/2"/>
                                          </p:val>
                                        </p:tav>
                                        <p:tav tm="100000">
                                          <p:val>
                                            <p:strVal val="#ppt_x"/>
                                          </p:val>
                                        </p:tav>
                                      </p:tavLst>
                                    </p:anim>
                                    <p:anim calcmode="lin" valueType="num">
                                      <p:cBhvr additive="base">
                                        <p:cTn id="80" dur="1000" fill="hold"/>
                                        <p:tgtEl>
                                          <p:spTgt spid="138"/>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xit" presetSubtype="8" fill="hold" grpId="1" nodeType="clickEffect">
                                  <p:stCondLst>
                                    <p:cond delay="750"/>
                                  </p:stCondLst>
                                  <p:childTnLst>
                                    <p:anim calcmode="lin" valueType="num">
                                      <p:cBhvr additive="base">
                                        <p:cTn id="84" dur="1000"/>
                                        <p:tgtEl>
                                          <p:spTgt spid="120"/>
                                        </p:tgtEl>
                                        <p:attrNameLst>
                                          <p:attrName>ppt_x</p:attrName>
                                        </p:attrNameLst>
                                      </p:cBhvr>
                                      <p:tavLst>
                                        <p:tav tm="0">
                                          <p:val>
                                            <p:strVal val="ppt_x"/>
                                          </p:val>
                                        </p:tav>
                                        <p:tav tm="100000">
                                          <p:val>
                                            <p:strVal val="0-ppt_w/2"/>
                                          </p:val>
                                        </p:tav>
                                      </p:tavLst>
                                    </p:anim>
                                    <p:anim calcmode="lin" valueType="num">
                                      <p:cBhvr additive="base">
                                        <p:cTn id="85" dur="1000"/>
                                        <p:tgtEl>
                                          <p:spTgt spid="120"/>
                                        </p:tgtEl>
                                        <p:attrNameLst>
                                          <p:attrName>ppt_y</p:attrName>
                                        </p:attrNameLst>
                                      </p:cBhvr>
                                      <p:tavLst>
                                        <p:tav tm="0">
                                          <p:val>
                                            <p:strVal val="ppt_y"/>
                                          </p:val>
                                        </p:tav>
                                        <p:tav tm="100000">
                                          <p:val>
                                            <p:strVal val="ppt_y"/>
                                          </p:val>
                                        </p:tav>
                                      </p:tavLst>
                                    </p:anim>
                                    <p:set>
                                      <p:cBhvr>
                                        <p:cTn id="86" dur="1" fill="hold">
                                          <p:stCondLst>
                                            <p:cond delay="999"/>
                                          </p:stCondLst>
                                        </p:cTn>
                                        <p:tgtEl>
                                          <p:spTgt spid="120"/>
                                        </p:tgtEl>
                                        <p:attrNameLst>
                                          <p:attrName>style.visibility</p:attrName>
                                        </p:attrNameLst>
                                      </p:cBhvr>
                                      <p:to>
                                        <p:strVal val="hidden"/>
                                      </p:to>
                                    </p:set>
                                  </p:childTnLst>
                                </p:cTn>
                              </p:par>
                              <p:par>
                                <p:cTn id="87" presetID="2" presetClass="exit" presetSubtype="8" fill="hold" grpId="1" nodeType="withEffect">
                                  <p:stCondLst>
                                    <p:cond delay="750"/>
                                  </p:stCondLst>
                                  <p:childTnLst>
                                    <p:anim calcmode="lin" valueType="num">
                                      <p:cBhvr additive="base">
                                        <p:cTn id="88" dur="1000"/>
                                        <p:tgtEl>
                                          <p:spTgt spid="57"/>
                                        </p:tgtEl>
                                        <p:attrNameLst>
                                          <p:attrName>ppt_x</p:attrName>
                                        </p:attrNameLst>
                                      </p:cBhvr>
                                      <p:tavLst>
                                        <p:tav tm="0">
                                          <p:val>
                                            <p:strVal val="ppt_x"/>
                                          </p:val>
                                        </p:tav>
                                        <p:tav tm="100000">
                                          <p:val>
                                            <p:strVal val="0-ppt_w/2"/>
                                          </p:val>
                                        </p:tav>
                                      </p:tavLst>
                                    </p:anim>
                                    <p:anim calcmode="lin" valueType="num">
                                      <p:cBhvr additive="base">
                                        <p:cTn id="89" dur="1000"/>
                                        <p:tgtEl>
                                          <p:spTgt spid="57"/>
                                        </p:tgtEl>
                                        <p:attrNameLst>
                                          <p:attrName>ppt_y</p:attrName>
                                        </p:attrNameLst>
                                      </p:cBhvr>
                                      <p:tavLst>
                                        <p:tav tm="0">
                                          <p:val>
                                            <p:strVal val="ppt_y"/>
                                          </p:val>
                                        </p:tav>
                                        <p:tav tm="100000">
                                          <p:val>
                                            <p:strVal val="ppt_y"/>
                                          </p:val>
                                        </p:tav>
                                      </p:tavLst>
                                    </p:anim>
                                    <p:set>
                                      <p:cBhvr>
                                        <p:cTn id="90" dur="1" fill="hold">
                                          <p:stCondLst>
                                            <p:cond delay="999"/>
                                          </p:stCondLst>
                                        </p:cTn>
                                        <p:tgtEl>
                                          <p:spTgt spid="57"/>
                                        </p:tgtEl>
                                        <p:attrNameLst>
                                          <p:attrName>style.visibility</p:attrName>
                                        </p:attrNameLst>
                                      </p:cBhvr>
                                      <p:to>
                                        <p:strVal val="hidden"/>
                                      </p:to>
                                    </p:set>
                                  </p:childTnLst>
                                </p:cTn>
                              </p:par>
                              <p:par>
                                <p:cTn id="91" presetID="2" presetClass="exit" presetSubtype="8" fill="hold" nodeType="withEffect">
                                  <p:stCondLst>
                                    <p:cond delay="750"/>
                                  </p:stCondLst>
                                  <p:childTnLst>
                                    <p:anim calcmode="lin" valueType="num">
                                      <p:cBhvr additive="base">
                                        <p:cTn id="92" dur="1000"/>
                                        <p:tgtEl>
                                          <p:spTgt spid="76"/>
                                        </p:tgtEl>
                                        <p:attrNameLst>
                                          <p:attrName>ppt_x</p:attrName>
                                        </p:attrNameLst>
                                      </p:cBhvr>
                                      <p:tavLst>
                                        <p:tav tm="0">
                                          <p:val>
                                            <p:strVal val="ppt_x"/>
                                          </p:val>
                                        </p:tav>
                                        <p:tav tm="100000">
                                          <p:val>
                                            <p:strVal val="0-ppt_w/2"/>
                                          </p:val>
                                        </p:tav>
                                      </p:tavLst>
                                    </p:anim>
                                    <p:anim calcmode="lin" valueType="num">
                                      <p:cBhvr additive="base">
                                        <p:cTn id="93" dur="1000"/>
                                        <p:tgtEl>
                                          <p:spTgt spid="76"/>
                                        </p:tgtEl>
                                        <p:attrNameLst>
                                          <p:attrName>ppt_y</p:attrName>
                                        </p:attrNameLst>
                                      </p:cBhvr>
                                      <p:tavLst>
                                        <p:tav tm="0">
                                          <p:val>
                                            <p:strVal val="ppt_y"/>
                                          </p:val>
                                        </p:tav>
                                        <p:tav tm="100000">
                                          <p:val>
                                            <p:strVal val="ppt_y"/>
                                          </p:val>
                                        </p:tav>
                                      </p:tavLst>
                                    </p:anim>
                                    <p:set>
                                      <p:cBhvr>
                                        <p:cTn id="94" dur="1" fill="hold">
                                          <p:stCondLst>
                                            <p:cond delay="999"/>
                                          </p:stCondLst>
                                        </p:cTn>
                                        <p:tgtEl>
                                          <p:spTgt spid="76"/>
                                        </p:tgtEl>
                                        <p:attrNameLst>
                                          <p:attrName>style.visibility</p:attrName>
                                        </p:attrNameLst>
                                      </p:cBhvr>
                                      <p:to>
                                        <p:strVal val="hidden"/>
                                      </p:to>
                                    </p:set>
                                  </p:childTnLst>
                                </p:cTn>
                              </p:par>
                              <p:par>
                                <p:cTn id="95" presetID="2" presetClass="exit" presetSubtype="8" fill="hold" grpId="1" nodeType="withEffect">
                                  <p:stCondLst>
                                    <p:cond delay="750"/>
                                  </p:stCondLst>
                                  <p:childTnLst>
                                    <p:anim calcmode="lin" valueType="num">
                                      <p:cBhvr additive="base">
                                        <p:cTn id="96" dur="1000"/>
                                        <p:tgtEl>
                                          <p:spTgt spid="78"/>
                                        </p:tgtEl>
                                        <p:attrNameLst>
                                          <p:attrName>ppt_x</p:attrName>
                                        </p:attrNameLst>
                                      </p:cBhvr>
                                      <p:tavLst>
                                        <p:tav tm="0">
                                          <p:val>
                                            <p:strVal val="ppt_x"/>
                                          </p:val>
                                        </p:tav>
                                        <p:tav tm="100000">
                                          <p:val>
                                            <p:strVal val="0-ppt_w/2"/>
                                          </p:val>
                                        </p:tav>
                                      </p:tavLst>
                                    </p:anim>
                                    <p:anim calcmode="lin" valueType="num">
                                      <p:cBhvr additive="base">
                                        <p:cTn id="97" dur="1000"/>
                                        <p:tgtEl>
                                          <p:spTgt spid="78"/>
                                        </p:tgtEl>
                                        <p:attrNameLst>
                                          <p:attrName>ppt_y</p:attrName>
                                        </p:attrNameLst>
                                      </p:cBhvr>
                                      <p:tavLst>
                                        <p:tav tm="0">
                                          <p:val>
                                            <p:strVal val="ppt_y"/>
                                          </p:val>
                                        </p:tav>
                                        <p:tav tm="100000">
                                          <p:val>
                                            <p:strVal val="ppt_y"/>
                                          </p:val>
                                        </p:tav>
                                      </p:tavLst>
                                    </p:anim>
                                    <p:set>
                                      <p:cBhvr>
                                        <p:cTn id="98" dur="1" fill="hold">
                                          <p:stCondLst>
                                            <p:cond delay="999"/>
                                          </p:stCondLst>
                                        </p:cTn>
                                        <p:tgtEl>
                                          <p:spTgt spid="78"/>
                                        </p:tgtEl>
                                        <p:attrNameLst>
                                          <p:attrName>style.visibility</p:attrName>
                                        </p:attrNameLst>
                                      </p:cBhvr>
                                      <p:to>
                                        <p:strVal val="hidden"/>
                                      </p:to>
                                    </p:set>
                                  </p:childTnLst>
                                </p:cTn>
                              </p:par>
                              <p:par>
                                <p:cTn id="99" presetID="2" presetClass="exit" presetSubtype="8" fill="hold" grpId="1" nodeType="withEffect">
                                  <p:stCondLst>
                                    <p:cond delay="750"/>
                                  </p:stCondLst>
                                  <p:childTnLst>
                                    <p:anim calcmode="lin" valueType="num">
                                      <p:cBhvr additive="base">
                                        <p:cTn id="100" dur="1000"/>
                                        <p:tgtEl>
                                          <p:spTgt spid="79"/>
                                        </p:tgtEl>
                                        <p:attrNameLst>
                                          <p:attrName>ppt_x</p:attrName>
                                        </p:attrNameLst>
                                      </p:cBhvr>
                                      <p:tavLst>
                                        <p:tav tm="0">
                                          <p:val>
                                            <p:strVal val="ppt_x"/>
                                          </p:val>
                                        </p:tav>
                                        <p:tav tm="100000">
                                          <p:val>
                                            <p:strVal val="0-ppt_w/2"/>
                                          </p:val>
                                        </p:tav>
                                      </p:tavLst>
                                    </p:anim>
                                    <p:anim calcmode="lin" valueType="num">
                                      <p:cBhvr additive="base">
                                        <p:cTn id="101" dur="1000"/>
                                        <p:tgtEl>
                                          <p:spTgt spid="79"/>
                                        </p:tgtEl>
                                        <p:attrNameLst>
                                          <p:attrName>ppt_y</p:attrName>
                                        </p:attrNameLst>
                                      </p:cBhvr>
                                      <p:tavLst>
                                        <p:tav tm="0">
                                          <p:val>
                                            <p:strVal val="ppt_y"/>
                                          </p:val>
                                        </p:tav>
                                        <p:tav tm="100000">
                                          <p:val>
                                            <p:strVal val="ppt_y"/>
                                          </p:val>
                                        </p:tav>
                                      </p:tavLst>
                                    </p:anim>
                                    <p:set>
                                      <p:cBhvr>
                                        <p:cTn id="102" dur="1" fill="hold">
                                          <p:stCondLst>
                                            <p:cond delay="999"/>
                                          </p:stCondLst>
                                        </p:cTn>
                                        <p:tgtEl>
                                          <p:spTgt spid="79"/>
                                        </p:tgtEl>
                                        <p:attrNameLst>
                                          <p:attrName>style.visibility</p:attrName>
                                        </p:attrNameLst>
                                      </p:cBhvr>
                                      <p:to>
                                        <p:strVal val="hidden"/>
                                      </p:to>
                                    </p:set>
                                  </p:childTnLst>
                                </p:cTn>
                              </p:par>
                              <p:par>
                                <p:cTn id="103" presetID="2" presetClass="exit" presetSubtype="8" fill="hold" grpId="1" nodeType="withEffect">
                                  <p:stCondLst>
                                    <p:cond delay="750"/>
                                  </p:stCondLst>
                                  <p:childTnLst>
                                    <p:anim calcmode="lin" valueType="num">
                                      <p:cBhvr additive="base">
                                        <p:cTn id="104" dur="1000"/>
                                        <p:tgtEl>
                                          <p:spTgt spid="106"/>
                                        </p:tgtEl>
                                        <p:attrNameLst>
                                          <p:attrName>ppt_x</p:attrName>
                                        </p:attrNameLst>
                                      </p:cBhvr>
                                      <p:tavLst>
                                        <p:tav tm="0">
                                          <p:val>
                                            <p:strVal val="ppt_x"/>
                                          </p:val>
                                        </p:tav>
                                        <p:tav tm="100000">
                                          <p:val>
                                            <p:strVal val="0-ppt_w/2"/>
                                          </p:val>
                                        </p:tav>
                                      </p:tavLst>
                                    </p:anim>
                                    <p:anim calcmode="lin" valueType="num">
                                      <p:cBhvr additive="base">
                                        <p:cTn id="105" dur="1000"/>
                                        <p:tgtEl>
                                          <p:spTgt spid="106"/>
                                        </p:tgtEl>
                                        <p:attrNameLst>
                                          <p:attrName>ppt_y</p:attrName>
                                        </p:attrNameLst>
                                      </p:cBhvr>
                                      <p:tavLst>
                                        <p:tav tm="0">
                                          <p:val>
                                            <p:strVal val="ppt_y"/>
                                          </p:val>
                                        </p:tav>
                                        <p:tav tm="100000">
                                          <p:val>
                                            <p:strVal val="ppt_y"/>
                                          </p:val>
                                        </p:tav>
                                      </p:tavLst>
                                    </p:anim>
                                    <p:set>
                                      <p:cBhvr>
                                        <p:cTn id="106" dur="1" fill="hold">
                                          <p:stCondLst>
                                            <p:cond delay="999"/>
                                          </p:stCondLst>
                                        </p:cTn>
                                        <p:tgtEl>
                                          <p:spTgt spid="106"/>
                                        </p:tgtEl>
                                        <p:attrNameLst>
                                          <p:attrName>style.visibility</p:attrName>
                                        </p:attrNameLst>
                                      </p:cBhvr>
                                      <p:to>
                                        <p:strVal val="hidden"/>
                                      </p:to>
                                    </p:set>
                                  </p:childTnLst>
                                </p:cTn>
                              </p:par>
                              <p:par>
                                <p:cTn id="107" presetID="2" presetClass="exit" presetSubtype="8" fill="hold" grpId="1" nodeType="withEffect">
                                  <p:stCondLst>
                                    <p:cond delay="750"/>
                                  </p:stCondLst>
                                  <p:childTnLst>
                                    <p:anim calcmode="lin" valueType="num">
                                      <p:cBhvr additive="base">
                                        <p:cTn id="108" dur="1000"/>
                                        <p:tgtEl>
                                          <p:spTgt spid="107"/>
                                        </p:tgtEl>
                                        <p:attrNameLst>
                                          <p:attrName>ppt_x</p:attrName>
                                        </p:attrNameLst>
                                      </p:cBhvr>
                                      <p:tavLst>
                                        <p:tav tm="0">
                                          <p:val>
                                            <p:strVal val="ppt_x"/>
                                          </p:val>
                                        </p:tav>
                                        <p:tav tm="100000">
                                          <p:val>
                                            <p:strVal val="0-ppt_w/2"/>
                                          </p:val>
                                        </p:tav>
                                      </p:tavLst>
                                    </p:anim>
                                    <p:anim calcmode="lin" valueType="num">
                                      <p:cBhvr additive="base">
                                        <p:cTn id="109" dur="1000"/>
                                        <p:tgtEl>
                                          <p:spTgt spid="107"/>
                                        </p:tgtEl>
                                        <p:attrNameLst>
                                          <p:attrName>ppt_y</p:attrName>
                                        </p:attrNameLst>
                                      </p:cBhvr>
                                      <p:tavLst>
                                        <p:tav tm="0">
                                          <p:val>
                                            <p:strVal val="ppt_y"/>
                                          </p:val>
                                        </p:tav>
                                        <p:tav tm="100000">
                                          <p:val>
                                            <p:strVal val="ppt_y"/>
                                          </p:val>
                                        </p:tav>
                                      </p:tavLst>
                                    </p:anim>
                                    <p:set>
                                      <p:cBhvr>
                                        <p:cTn id="110" dur="1" fill="hold">
                                          <p:stCondLst>
                                            <p:cond delay="999"/>
                                          </p:stCondLst>
                                        </p:cTn>
                                        <p:tgtEl>
                                          <p:spTgt spid="107"/>
                                        </p:tgtEl>
                                        <p:attrNameLst>
                                          <p:attrName>style.visibility</p:attrName>
                                        </p:attrNameLst>
                                      </p:cBhvr>
                                      <p:to>
                                        <p:strVal val="hidden"/>
                                      </p:to>
                                    </p:set>
                                  </p:childTnLst>
                                </p:cTn>
                              </p:par>
                              <p:par>
                                <p:cTn id="111" presetID="2" presetClass="exit" presetSubtype="8" fill="hold" grpId="1" nodeType="withEffect">
                                  <p:stCondLst>
                                    <p:cond delay="750"/>
                                  </p:stCondLst>
                                  <p:childTnLst>
                                    <p:anim calcmode="lin" valueType="num">
                                      <p:cBhvr additive="base">
                                        <p:cTn id="112" dur="1000"/>
                                        <p:tgtEl>
                                          <p:spTgt spid="108"/>
                                        </p:tgtEl>
                                        <p:attrNameLst>
                                          <p:attrName>ppt_x</p:attrName>
                                        </p:attrNameLst>
                                      </p:cBhvr>
                                      <p:tavLst>
                                        <p:tav tm="0">
                                          <p:val>
                                            <p:strVal val="ppt_x"/>
                                          </p:val>
                                        </p:tav>
                                        <p:tav tm="100000">
                                          <p:val>
                                            <p:strVal val="0-ppt_w/2"/>
                                          </p:val>
                                        </p:tav>
                                      </p:tavLst>
                                    </p:anim>
                                    <p:anim calcmode="lin" valueType="num">
                                      <p:cBhvr additive="base">
                                        <p:cTn id="113" dur="1000"/>
                                        <p:tgtEl>
                                          <p:spTgt spid="108"/>
                                        </p:tgtEl>
                                        <p:attrNameLst>
                                          <p:attrName>ppt_y</p:attrName>
                                        </p:attrNameLst>
                                      </p:cBhvr>
                                      <p:tavLst>
                                        <p:tav tm="0">
                                          <p:val>
                                            <p:strVal val="ppt_y"/>
                                          </p:val>
                                        </p:tav>
                                        <p:tav tm="100000">
                                          <p:val>
                                            <p:strVal val="ppt_y"/>
                                          </p:val>
                                        </p:tav>
                                      </p:tavLst>
                                    </p:anim>
                                    <p:set>
                                      <p:cBhvr>
                                        <p:cTn id="114" dur="1" fill="hold">
                                          <p:stCondLst>
                                            <p:cond delay="999"/>
                                          </p:stCondLst>
                                        </p:cTn>
                                        <p:tgtEl>
                                          <p:spTgt spid="108"/>
                                        </p:tgtEl>
                                        <p:attrNameLst>
                                          <p:attrName>style.visibility</p:attrName>
                                        </p:attrNameLst>
                                      </p:cBhvr>
                                      <p:to>
                                        <p:strVal val="hidden"/>
                                      </p:to>
                                    </p:set>
                                  </p:childTnLst>
                                </p:cTn>
                              </p:par>
                              <p:par>
                                <p:cTn id="115" presetID="2" presetClass="exit" presetSubtype="8" fill="hold" grpId="1" nodeType="withEffect">
                                  <p:stCondLst>
                                    <p:cond delay="750"/>
                                  </p:stCondLst>
                                  <p:childTnLst>
                                    <p:anim calcmode="lin" valueType="num">
                                      <p:cBhvr additive="base">
                                        <p:cTn id="116" dur="1000"/>
                                        <p:tgtEl>
                                          <p:spTgt spid="109"/>
                                        </p:tgtEl>
                                        <p:attrNameLst>
                                          <p:attrName>ppt_x</p:attrName>
                                        </p:attrNameLst>
                                      </p:cBhvr>
                                      <p:tavLst>
                                        <p:tav tm="0">
                                          <p:val>
                                            <p:strVal val="ppt_x"/>
                                          </p:val>
                                        </p:tav>
                                        <p:tav tm="100000">
                                          <p:val>
                                            <p:strVal val="0-ppt_w/2"/>
                                          </p:val>
                                        </p:tav>
                                      </p:tavLst>
                                    </p:anim>
                                    <p:anim calcmode="lin" valueType="num">
                                      <p:cBhvr additive="base">
                                        <p:cTn id="117" dur="1000"/>
                                        <p:tgtEl>
                                          <p:spTgt spid="109"/>
                                        </p:tgtEl>
                                        <p:attrNameLst>
                                          <p:attrName>ppt_y</p:attrName>
                                        </p:attrNameLst>
                                      </p:cBhvr>
                                      <p:tavLst>
                                        <p:tav tm="0">
                                          <p:val>
                                            <p:strVal val="ppt_y"/>
                                          </p:val>
                                        </p:tav>
                                        <p:tav tm="100000">
                                          <p:val>
                                            <p:strVal val="ppt_y"/>
                                          </p:val>
                                        </p:tav>
                                      </p:tavLst>
                                    </p:anim>
                                    <p:set>
                                      <p:cBhvr>
                                        <p:cTn id="118" dur="1" fill="hold">
                                          <p:stCondLst>
                                            <p:cond delay="999"/>
                                          </p:stCondLst>
                                        </p:cTn>
                                        <p:tgtEl>
                                          <p:spTgt spid="109"/>
                                        </p:tgtEl>
                                        <p:attrNameLst>
                                          <p:attrName>style.visibility</p:attrName>
                                        </p:attrNameLst>
                                      </p:cBhvr>
                                      <p:to>
                                        <p:strVal val="hidden"/>
                                      </p:to>
                                    </p:set>
                                  </p:childTnLst>
                                </p:cTn>
                              </p:par>
                              <p:par>
                                <p:cTn id="119" presetID="2" presetClass="exit" presetSubtype="8" fill="hold" grpId="1" nodeType="withEffect">
                                  <p:stCondLst>
                                    <p:cond delay="750"/>
                                  </p:stCondLst>
                                  <p:childTnLst>
                                    <p:anim calcmode="lin" valueType="num">
                                      <p:cBhvr additive="base">
                                        <p:cTn id="120" dur="1000"/>
                                        <p:tgtEl>
                                          <p:spTgt spid="126"/>
                                        </p:tgtEl>
                                        <p:attrNameLst>
                                          <p:attrName>ppt_x</p:attrName>
                                        </p:attrNameLst>
                                      </p:cBhvr>
                                      <p:tavLst>
                                        <p:tav tm="0">
                                          <p:val>
                                            <p:strVal val="ppt_x"/>
                                          </p:val>
                                        </p:tav>
                                        <p:tav tm="100000">
                                          <p:val>
                                            <p:strVal val="0-ppt_w/2"/>
                                          </p:val>
                                        </p:tav>
                                      </p:tavLst>
                                    </p:anim>
                                    <p:anim calcmode="lin" valueType="num">
                                      <p:cBhvr additive="base">
                                        <p:cTn id="121" dur="1000"/>
                                        <p:tgtEl>
                                          <p:spTgt spid="126"/>
                                        </p:tgtEl>
                                        <p:attrNameLst>
                                          <p:attrName>ppt_y</p:attrName>
                                        </p:attrNameLst>
                                      </p:cBhvr>
                                      <p:tavLst>
                                        <p:tav tm="0">
                                          <p:val>
                                            <p:strVal val="ppt_y"/>
                                          </p:val>
                                        </p:tav>
                                        <p:tav tm="100000">
                                          <p:val>
                                            <p:strVal val="ppt_y"/>
                                          </p:val>
                                        </p:tav>
                                      </p:tavLst>
                                    </p:anim>
                                    <p:set>
                                      <p:cBhvr>
                                        <p:cTn id="122" dur="1" fill="hold">
                                          <p:stCondLst>
                                            <p:cond delay="999"/>
                                          </p:stCondLst>
                                        </p:cTn>
                                        <p:tgtEl>
                                          <p:spTgt spid="126"/>
                                        </p:tgtEl>
                                        <p:attrNameLst>
                                          <p:attrName>style.visibility</p:attrName>
                                        </p:attrNameLst>
                                      </p:cBhvr>
                                      <p:to>
                                        <p:strVal val="hidden"/>
                                      </p:to>
                                    </p:set>
                                  </p:childTnLst>
                                </p:cTn>
                              </p:par>
                              <p:par>
                                <p:cTn id="123" presetID="2" presetClass="exit" presetSubtype="8" fill="hold" grpId="1" nodeType="withEffect">
                                  <p:stCondLst>
                                    <p:cond delay="750"/>
                                  </p:stCondLst>
                                  <p:childTnLst>
                                    <p:anim calcmode="lin" valueType="num">
                                      <p:cBhvr additive="base">
                                        <p:cTn id="124" dur="1000"/>
                                        <p:tgtEl>
                                          <p:spTgt spid="127"/>
                                        </p:tgtEl>
                                        <p:attrNameLst>
                                          <p:attrName>ppt_x</p:attrName>
                                        </p:attrNameLst>
                                      </p:cBhvr>
                                      <p:tavLst>
                                        <p:tav tm="0">
                                          <p:val>
                                            <p:strVal val="ppt_x"/>
                                          </p:val>
                                        </p:tav>
                                        <p:tav tm="100000">
                                          <p:val>
                                            <p:strVal val="0-ppt_w/2"/>
                                          </p:val>
                                        </p:tav>
                                      </p:tavLst>
                                    </p:anim>
                                    <p:anim calcmode="lin" valueType="num">
                                      <p:cBhvr additive="base">
                                        <p:cTn id="125" dur="1000"/>
                                        <p:tgtEl>
                                          <p:spTgt spid="127"/>
                                        </p:tgtEl>
                                        <p:attrNameLst>
                                          <p:attrName>ppt_y</p:attrName>
                                        </p:attrNameLst>
                                      </p:cBhvr>
                                      <p:tavLst>
                                        <p:tav tm="0">
                                          <p:val>
                                            <p:strVal val="ppt_y"/>
                                          </p:val>
                                        </p:tav>
                                        <p:tav tm="100000">
                                          <p:val>
                                            <p:strVal val="ppt_y"/>
                                          </p:val>
                                        </p:tav>
                                      </p:tavLst>
                                    </p:anim>
                                    <p:set>
                                      <p:cBhvr>
                                        <p:cTn id="126" dur="1" fill="hold">
                                          <p:stCondLst>
                                            <p:cond delay="999"/>
                                          </p:stCondLst>
                                        </p:cTn>
                                        <p:tgtEl>
                                          <p:spTgt spid="127"/>
                                        </p:tgtEl>
                                        <p:attrNameLst>
                                          <p:attrName>style.visibility</p:attrName>
                                        </p:attrNameLst>
                                      </p:cBhvr>
                                      <p:to>
                                        <p:strVal val="hidden"/>
                                      </p:to>
                                    </p:set>
                                  </p:childTnLst>
                                </p:cTn>
                              </p:par>
                              <p:par>
                                <p:cTn id="127" presetID="2" presetClass="exit" presetSubtype="8" fill="hold" nodeType="withEffect">
                                  <p:stCondLst>
                                    <p:cond delay="750"/>
                                  </p:stCondLst>
                                  <p:childTnLst>
                                    <p:anim calcmode="lin" valueType="num">
                                      <p:cBhvr additive="base">
                                        <p:cTn id="128" dur="1000"/>
                                        <p:tgtEl>
                                          <p:spTgt spid="85"/>
                                        </p:tgtEl>
                                        <p:attrNameLst>
                                          <p:attrName>ppt_x</p:attrName>
                                        </p:attrNameLst>
                                      </p:cBhvr>
                                      <p:tavLst>
                                        <p:tav tm="0">
                                          <p:val>
                                            <p:strVal val="ppt_x"/>
                                          </p:val>
                                        </p:tav>
                                        <p:tav tm="100000">
                                          <p:val>
                                            <p:strVal val="0-ppt_w/2"/>
                                          </p:val>
                                        </p:tav>
                                      </p:tavLst>
                                    </p:anim>
                                    <p:anim calcmode="lin" valueType="num">
                                      <p:cBhvr additive="base">
                                        <p:cTn id="129" dur="1000"/>
                                        <p:tgtEl>
                                          <p:spTgt spid="85"/>
                                        </p:tgtEl>
                                        <p:attrNameLst>
                                          <p:attrName>ppt_y</p:attrName>
                                        </p:attrNameLst>
                                      </p:cBhvr>
                                      <p:tavLst>
                                        <p:tav tm="0">
                                          <p:val>
                                            <p:strVal val="ppt_y"/>
                                          </p:val>
                                        </p:tav>
                                        <p:tav tm="100000">
                                          <p:val>
                                            <p:strVal val="ppt_y"/>
                                          </p:val>
                                        </p:tav>
                                      </p:tavLst>
                                    </p:anim>
                                    <p:set>
                                      <p:cBhvr>
                                        <p:cTn id="130" dur="1" fill="hold">
                                          <p:stCondLst>
                                            <p:cond delay="999"/>
                                          </p:stCondLst>
                                        </p:cTn>
                                        <p:tgtEl>
                                          <p:spTgt spid="85"/>
                                        </p:tgtEl>
                                        <p:attrNameLst>
                                          <p:attrName>style.visibility</p:attrName>
                                        </p:attrNameLst>
                                      </p:cBhvr>
                                      <p:to>
                                        <p:strVal val="hidden"/>
                                      </p:to>
                                    </p:set>
                                  </p:childTnLst>
                                </p:cTn>
                              </p:par>
                              <p:par>
                                <p:cTn id="131" presetID="2" presetClass="exit" presetSubtype="8" fill="hold" nodeType="withEffect">
                                  <p:stCondLst>
                                    <p:cond delay="750"/>
                                  </p:stCondLst>
                                  <p:childTnLst>
                                    <p:anim calcmode="lin" valueType="num">
                                      <p:cBhvr additive="base">
                                        <p:cTn id="132" dur="1000"/>
                                        <p:tgtEl>
                                          <p:spTgt spid="92"/>
                                        </p:tgtEl>
                                        <p:attrNameLst>
                                          <p:attrName>ppt_x</p:attrName>
                                        </p:attrNameLst>
                                      </p:cBhvr>
                                      <p:tavLst>
                                        <p:tav tm="0">
                                          <p:val>
                                            <p:strVal val="ppt_x"/>
                                          </p:val>
                                        </p:tav>
                                        <p:tav tm="100000">
                                          <p:val>
                                            <p:strVal val="0-ppt_w/2"/>
                                          </p:val>
                                        </p:tav>
                                      </p:tavLst>
                                    </p:anim>
                                    <p:anim calcmode="lin" valueType="num">
                                      <p:cBhvr additive="base">
                                        <p:cTn id="133" dur="1000"/>
                                        <p:tgtEl>
                                          <p:spTgt spid="92"/>
                                        </p:tgtEl>
                                        <p:attrNameLst>
                                          <p:attrName>ppt_y</p:attrName>
                                        </p:attrNameLst>
                                      </p:cBhvr>
                                      <p:tavLst>
                                        <p:tav tm="0">
                                          <p:val>
                                            <p:strVal val="ppt_y"/>
                                          </p:val>
                                        </p:tav>
                                        <p:tav tm="100000">
                                          <p:val>
                                            <p:strVal val="ppt_y"/>
                                          </p:val>
                                        </p:tav>
                                      </p:tavLst>
                                    </p:anim>
                                    <p:set>
                                      <p:cBhvr>
                                        <p:cTn id="134" dur="1" fill="hold">
                                          <p:stCondLst>
                                            <p:cond delay="999"/>
                                          </p:stCondLst>
                                        </p:cTn>
                                        <p:tgtEl>
                                          <p:spTgt spid="92"/>
                                        </p:tgtEl>
                                        <p:attrNameLst>
                                          <p:attrName>style.visibility</p:attrName>
                                        </p:attrNameLst>
                                      </p:cBhvr>
                                      <p:to>
                                        <p:strVal val="hidden"/>
                                      </p:to>
                                    </p:set>
                                  </p:childTnLst>
                                </p:cTn>
                              </p:par>
                              <p:par>
                                <p:cTn id="135" presetID="2" presetClass="exit" presetSubtype="8" fill="hold" nodeType="withEffect">
                                  <p:stCondLst>
                                    <p:cond delay="750"/>
                                  </p:stCondLst>
                                  <p:childTnLst>
                                    <p:anim calcmode="lin" valueType="num">
                                      <p:cBhvr additive="base">
                                        <p:cTn id="136" dur="1000"/>
                                        <p:tgtEl>
                                          <p:spTgt spid="122"/>
                                        </p:tgtEl>
                                        <p:attrNameLst>
                                          <p:attrName>ppt_x</p:attrName>
                                        </p:attrNameLst>
                                      </p:cBhvr>
                                      <p:tavLst>
                                        <p:tav tm="0">
                                          <p:val>
                                            <p:strVal val="ppt_x"/>
                                          </p:val>
                                        </p:tav>
                                        <p:tav tm="100000">
                                          <p:val>
                                            <p:strVal val="0-ppt_w/2"/>
                                          </p:val>
                                        </p:tav>
                                      </p:tavLst>
                                    </p:anim>
                                    <p:anim calcmode="lin" valueType="num">
                                      <p:cBhvr additive="base">
                                        <p:cTn id="137" dur="1000"/>
                                        <p:tgtEl>
                                          <p:spTgt spid="122"/>
                                        </p:tgtEl>
                                        <p:attrNameLst>
                                          <p:attrName>ppt_y</p:attrName>
                                        </p:attrNameLst>
                                      </p:cBhvr>
                                      <p:tavLst>
                                        <p:tav tm="0">
                                          <p:val>
                                            <p:strVal val="ppt_y"/>
                                          </p:val>
                                        </p:tav>
                                        <p:tav tm="100000">
                                          <p:val>
                                            <p:strVal val="ppt_y"/>
                                          </p:val>
                                        </p:tav>
                                      </p:tavLst>
                                    </p:anim>
                                    <p:set>
                                      <p:cBhvr>
                                        <p:cTn id="138" dur="1" fill="hold">
                                          <p:stCondLst>
                                            <p:cond delay="999"/>
                                          </p:stCondLst>
                                        </p:cTn>
                                        <p:tgtEl>
                                          <p:spTgt spid="122"/>
                                        </p:tgtEl>
                                        <p:attrNameLst>
                                          <p:attrName>style.visibility</p:attrName>
                                        </p:attrNameLst>
                                      </p:cBhvr>
                                      <p:to>
                                        <p:strVal val="hidden"/>
                                      </p:to>
                                    </p:set>
                                  </p:childTnLst>
                                </p:cTn>
                              </p:par>
                              <p:par>
                                <p:cTn id="139" presetID="2" presetClass="exit" presetSubtype="8" fill="hold" nodeType="withEffect">
                                  <p:stCondLst>
                                    <p:cond delay="750"/>
                                  </p:stCondLst>
                                  <p:childTnLst>
                                    <p:anim calcmode="lin" valueType="num">
                                      <p:cBhvr additive="base">
                                        <p:cTn id="140" dur="1000"/>
                                        <p:tgtEl>
                                          <p:spTgt spid="125"/>
                                        </p:tgtEl>
                                        <p:attrNameLst>
                                          <p:attrName>ppt_x</p:attrName>
                                        </p:attrNameLst>
                                      </p:cBhvr>
                                      <p:tavLst>
                                        <p:tav tm="0">
                                          <p:val>
                                            <p:strVal val="ppt_x"/>
                                          </p:val>
                                        </p:tav>
                                        <p:tav tm="100000">
                                          <p:val>
                                            <p:strVal val="0-ppt_w/2"/>
                                          </p:val>
                                        </p:tav>
                                      </p:tavLst>
                                    </p:anim>
                                    <p:anim calcmode="lin" valueType="num">
                                      <p:cBhvr additive="base">
                                        <p:cTn id="141" dur="1000"/>
                                        <p:tgtEl>
                                          <p:spTgt spid="125"/>
                                        </p:tgtEl>
                                        <p:attrNameLst>
                                          <p:attrName>ppt_y</p:attrName>
                                        </p:attrNameLst>
                                      </p:cBhvr>
                                      <p:tavLst>
                                        <p:tav tm="0">
                                          <p:val>
                                            <p:strVal val="ppt_y"/>
                                          </p:val>
                                        </p:tav>
                                        <p:tav tm="100000">
                                          <p:val>
                                            <p:strVal val="ppt_y"/>
                                          </p:val>
                                        </p:tav>
                                      </p:tavLst>
                                    </p:anim>
                                    <p:set>
                                      <p:cBhvr>
                                        <p:cTn id="142" dur="1" fill="hold">
                                          <p:stCondLst>
                                            <p:cond delay="999"/>
                                          </p:stCondLst>
                                        </p:cTn>
                                        <p:tgtEl>
                                          <p:spTgt spid="125"/>
                                        </p:tgtEl>
                                        <p:attrNameLst>
                                          <p:attrName>style.visibility</p:attrName>
                                        </p:attrNameLst>
                                      </p:cBhvr>
                                      <p:to>
                                        <p:strVal val="hidden"/>
                                      </p:to>
                                    </p:set>
                                  </p:childTnLst>
                                </p:cTn>
                              </p:par>
                              <p:par>
                                <p:cTn id="143" presetID="2" presetClass="exit" presetSubtype="8" fill="hold" nodeType="withEffect">
                                  <p:stCondLst>
                                    <p:cond delay="750"/>
                                  </p:stCondLst>
                                  <p:childTnLst>
                                    <p:anim calcmode="lin" valueType="num">
                                      <p:cBhvr additive="base">
                                        <p:cTn id="144" dur="1000"/>
                                        <p:tgtEl>
                                          <p:spTgt spid="130"/>
                                        </p:tgtEl>
                                        <p:attrNameLst>
                                          <p:attrName>ppt_x</p:attrName>
                                        </p:attrNameLst>
                                      </p:cBhvr>
                                      <p:tavLst>
                                        <p:tav tm="0">
                                          <p:val>
                                            <p:strVal val="ppt_x"/>
                                          </p:val>
                                        </p:tav>
                                        <p:tav tm="100000">
                                          <p:val>
                                            <p:strVal val="0-ppt_w/2"/>
                                          </p:val>
                                        </p:tav>
                                      </p:tavLst>
                                    </p:anim>
                                    <p:anim calcmode="lin" valueType="num">
                                      <p:cBhvr additive="base">
                                        <p:cTn id="145" dur="1000"/>
                                        <p:tgtEl>
                                          <p:spTgt spid="130"/>
                                        </p:tgtEl>
                                        <p:attrNameLst>
                                          <p:attrName>ppt_y</p:attrName>
                                        </p:attrNameLst>
                                      </p:cBhvr>
                                      <p:tavLst>
                                        <p:tav tm="0">
                                          <p:val>
                                            <p:strVal val="ppt_y"/>
                                          </p:val>
                                        </p:tav>
                                        <p:tav tm="100000">
                                          <p:val>
                                            <p:strVal val="ppt_y"/>
                                          </p:val>
                                        </p:tav>
                                      </p:tavLst>
                                    </p:anim>
                                    <p:set>
                                      <p:cBhvr>
                                        <p:cTn id="146" dur="1" fill="hold">
                                          <p:stCondLst>
                                            <p:cond delay="999"/>
                                          </p:stCondLst>
                                        </p:cTn>
                                        <p:tgtEl>
                                          <p:spTgt spid="130"/>
                                        </p:tgtEl>
                                        <p:attrNameLst>
                                          <p:attrName>style.visibility</p:attrName>
                                        </p:attrNameLst>
                                      </p:cBhvr>
                                      <p:to>
                                        <p:strVal val="hidden"/>
                                      </p:to>
                                    </p:set>
                                  </p:childTnLst>
                                </p:cTn>
                              </p:par>
                              <p:par>
                                <p:cTn id="147" presetID="2" presetClass="exit" presetSubtype="8" fill="hold" nodeType="withEffect">
                                  <p:stCondLst>
                                    <p:cond delay="750"/>
                                  </p:stCondLst>
                                  <p:childTnLst>
                                    <p:anim calcmode="lin" valueType="num">
                                      <p:cBhvr additive="base">
                                        <p:cTn id="148" dur="1000"/>
                                        <p:tgtEl>
                                          <p:spTgt spid="136"/>
                                        </p:tgtEl>
                                        <p:attrNameLst>
                                          <p:attrName>ppt_x</p:attrName>
                                        </p:attrNameLst>
                                      </p:cBhvr>
                                      <p:tavLst>
                                        <p:tav tm="0">
                                          <p:val>
                                            <p:strVal val="ppt_x"/>
                                          </p:val>
                                        </p:tav>
                                        <p:tav tm="100000">
                                          <p:val>
                                            <p:strVal val="0-ppt_w/2"/>
                                          </p:val>
                                        </p:tav>
                                      </p:tavLst>
                                    </p:anim>
                                    <p:anim calcmode="lin" valueType="num">
                                      <p:cBhvr additive="base">
                                        <p:cTn id="149" dur="1000"/>
                                        <p:tgtEl>
                                          <p:spTgt spid="136"/>
                                        </p:tgtEl>
                                        <p:attrNameLst>
                                          <p:attrName>ppt_y</p:attrName>
                                        </p:attrNameLst>
                                      </p:cBhvr>
                                      <p:tavLst>
                                        <p:tav tm="0">
                                          <p:val>
                                            <p:strVal val="ppt_y"/>
                                          </p:val>
                                        </p:tav>
                                        <p:tav tm="100000">
                                          <p:val>
                                            <p:strVal val="ppt_y"/>
                                          </p:val>
                                        </p:tav>
                                      </p:tavLst>
                                    </p:anim>
                                    <p:set>
                                      <p:cBhvr>
                                        <p:cTn id="150" dur="1" fill="hold">
                                          <p:stCondLst>
                                            <p:cond delay="999"/>
                                          </p:stCondLst>
                                        </p:cTn>
                                        <p:tgtEl>
                                          <p:spTgt spid="136"/>
                                        </p:tgtEl>
                                        <p:attrNameLst>
                                          <p:attrName>style.visibility</p:attrName>
                                        </p:attrNameLst>
                                      </p:cBhvr>
                                      <p:to>
                                        <p:strVal val="hidden"/>
                                      </p:to>
                                    </p:set>
                                  </p:childTnLst>
                                </p:cTn>
                              </p:par>
                              <p:par>
                                <p:cTn id="151" presetID="2" presetClass="exit" presetSubtype="8" fill="hold" nodeType="withEffect">
                                  <p:stCondLst>
                                    <p:cond delay="750"/>
                                  </p:stCondLst>
                                  <p:childTnLst>
                                    <p:anim calcmode="lin" valueType="num">
                                      <p:cBhvr additive="base">
                                        <p:cTn id="152" dur="1000"/>
                                        <p:tgtEl>
                                          <p:spTgt spid="137"/>
                                        </p:tgtEl>
                                        <p:attrNameLst>
                                          <p:attrName>ppt_x</p:attrName>
                                        </p:attrNameLst>
                                      </p:cBhvr>
                                      <p:tavLst>
                                        <p:tav tm="0">
                                          <p:val>
                                            <p:strVal val="ppt_x"/>
                                          </p:val>
                                        </p:tav>
                                        <p:tav tm="100000">
                                          <p:val>
                                            <p:strVal val="0-ppt_w/2"/>
                                          </p:val>
                                        </p:tav>
                                      </p:tavLst>
                                    </p:anim>
                                    <p:anim calcmode="lin" valueType="num">
                                      <p:cBhvr additive="base">
                                        <p:cTn id="153" dur="1000"/>
                                        <p:tgtEl>
                                          <p:spTgt spid="137"/>
                                        </p:tgtEl>
                                        <p:attrNameLst>
                                          <p:attrName>ppt_y</p:attrName>
                                        </p:attrNameLst>
                                      </p:cBhvr>
                                      <p:tavLst>
                                        <p:tav tm="0">
                                          <p:val>
                                            <p:strVal val="ppt_y"/>
                                          </p:val>
                                        </p:tav>
                                        <p:tav tm="100000">
                                          <p:val>
                                            <p:strVal val="ppt_y"/>
                                          </p:val>
                                        </p:tav>
                                      </p:tavLst>
                                    </p:anim>
                                    <p:set>
                                      <p:cBhvr>
                                        <p:cTn id="154" dur="1" fill="hold">
                                          <p:stCondLst>
                                            <p:cond delay="999"/>
                                          </p:stCondLst>
                                        </p:cTn>
                                        <p:tgtEl>
                                          <p:spTgt spid="137"/>
                                        </p:tgtEl>
                                        <p:attrNameLst>
                                          <p:attrName>style.visibility</p:attrName>
                                        </p:attrNameLst>
                                      </p:cBhvr>
                                      <p:to>
                                        <p:strVal val="hidden"/>
                                      </p:to>
                                    </p:set>
                                  </p:childTnLst>
                                </p:cTn>
                              </p:par>
                              <p:par>
                                <p:cTn id="155" presetID="2" presetClass="exit" presetSubtype="8" fill="hold" nodeType="withEffect">
                                  <p:stCondLst>
                                    <p:cond delay="750"/>
                                  </p:stCondLst>
                                  <p:childTnLst>
                                    <p:anim calcmode="lin" valueType="num">
                                      <p:cBhvr additive="base">
                                        <p:cTn id="156" dur="1000"/>
                                        <p:tgtEl>
                                          <p:spTgt spid="138"/>
                                        </p:tgtEl>
                                        <p:attrNameLst>
                                          <p:attrName>ppt_x</p:attrName>
                                        </p:attrNameLst>
                                      </p:cBhvr>
                                      <p:tavLst>
                                        <p:tav tm="0">
                                          <p:val>
                                            <p:strVal val="ppt_x"/>
                                          </p:val>
                                        </p:tav>
                                        <p:tav tm="100000">
                                          <p:val>
                                            <p:strVal val="0-ppt_w/2"/>
                                          </p:val>
                                        </p:tav>
                                      </p:tavLst>
                                    </p:anim>
                                    <p:anim calcmode="lin" valueType="num">
                                      <p:cBhvr additive="base">
                                        <p:cTn id="157" dur="1000"/>
                                        <p:tgtEl>
                                          <p:spTgt spid="138"/>
                                        </p:tgtEl>
                                        <p:attrNameLst>
                                          <p:attrName>ppt_y</p:attrName>
                                        </p:attrNameLst>
                                      </p:cBhvr>
                                      <p:tavLst>
                                        <p:tav tm="0">
                                          <p:val>
                                            <p:strVal val="ppt_y"/>
                                          </p:val>
                                        </p:tav>
                                        <p:tav tm="100000">
                                          <p:val>
                                            <p:strVal val="ppt_y"/>
                                          </p:val>
                                        </p:tav>
                                      </p:tavLst>
                                    </p:anim>
                                    <p:set>
                                      <p:cBhvr>
                                        <p:cTn id="158" dur="1" fill="hold">
                                          <p:stCondLst>
                                            <p:cond delay="999"/>
                                          </p:stCondLst>
                                        </p:cTn>
                                        <p:tgtEl>
                                          <p:spTgt spid="1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78" grpId="0" animBg="1"/>
      <p:bldP spid="78" grpId="1" animBg="1"/>
      <p:bldP spid="79" grpId="0" animBg="1"/>
      <p:bldP spid="79" grpId="1" animBg="1"/>
      <p:bldP spid="106" grpId="0" animBg="1"/>
      <p:bldP spid="106" grpId="1" animBg="1"/>
      <p:bldP spid="107" grpId="0" animBg="1"/>
      <p:bldP spid="107" grpId="1" animBg="1"/>
      <p:bldP spid="108" grpId="0"/>
      <p:bldP spid="108" grpId="1"/>
      <p:bldP spid="109" grpId="0" animBg="1"/>
      <p:bldP spid="109" grpId="1" animBg="1"/>
      <p:bldP spid="126" grpId="0" animBg="1"/>
      <p:bldP spid="126" grpId="1" animBg="1"/>
      <p:bldP spid="127" grpId="0"/>
      <p:bldP spid="127"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69C44CD-6775-E787-00C9-DE4CFA92DCFD}"/>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B250C73-1EA7-AA46-1B36-A6088B62D99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D03EA4-EEBD-B497-0F03-B825720FBD0B}"/>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083C73-321E-F02A-BF12-7151FE80A6F4}"/>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89523A7-51A2-DE1C-7193-A767BE6073B3}"/>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AA88C32-F197-251B-5CFB-293393F28EFC}"/>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5D0201-04FE-DEC7-E37B-02797BC6BEB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CF38C3F-CB58-F0E3-21DD-CEC52893475E}"/>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B988D67-B409-5AEF-8A62-2BA9EB923F0C}"/>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7CE6FC2-ECB5-20FE-F84C-E92B0121143F}"/>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4FF3BDC-E342-D825-8BA8-1A9E464AC9CB}"/>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2FCE422-958B-3371-A3F3-47F2141F19FE}"/>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44A42B4-40D5-21CA-CD15-E883EFE14F7E}"/>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B502D3C-B0BC-0A14-666F-917636B8303D}"/>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74DF100-D7C8-776B-BAE6-FAD4F12B64D2}"/>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D0542A3-1D6B-B4EF-12E8-74468CD107B4}"/>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A1E6BE2-F68D-92F9-4296-E5F7CD5E567E}"/>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43572D6-D6C8-D3EC-0BFF-4C96A4A55857}"/>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C56702-78AB-1F0C-CF38-0ED7239C3913}"/>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95E0FFB-A3C1-D236-8F9F-54D00C2FAC13}"/>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FC30DBD-050F-0402-838A-321674E905D7}"/>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F4A61D-3AB7-7B8E-59E7-032FE523F898}"/>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0E3439F-CF6C-0247-5DBC-4B97B8D3CAD7}"/>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B709222-EFBC-4D8D-977A-2657A12CE33D}"/>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2B87056-DC73-43D6-C1AE-252CAF320F17}"/>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D508265-6AC9-E153-F874-A4C0B0C60457}"/>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9FDD036-F92A-F05C-E893-85FC9E07EA81}"/>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6C4487E-F934-5796-154D-5F18F44D5A2B}"/>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CD0A87A-801C-DD6B-5067-30A7F264D4D0}"/>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2A300B4-A768-9767-D76C-127E6BB10780}"/>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404F0A7-5DAD-4E36-1115-150BEDCE532B}"/>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D5588A6-BBB1-C802-C433-2DCF3C85BD8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2D011BC-8563-B084-3DAA-F0ADE8951253}"/>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6EFD3A3-5E0B-7A50-955B-F4728A6AD045}"/>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E9A0434-5C1C-258B-8F26-6B4962A6F429}"/>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CADEDDD-90D6-A793-8A2F-9BF897478614}"/>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559BB64-F3E8-A08E-0268-8345A9FA2A27}"/>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C9DCB15-792D-AA50-809D-92DBADAFF18A}"/>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9E49561-E3E3-76AD-9660-9D0D8B56CBBE}"/>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93C2B71-8E70-526F-E8DA-078277AE14AE}"/>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59D9936-81A0-3F4D-DB1E-FAE064CBA754}"/>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D49C622-E819-DDE2-0AAE-1B763C985BA4}"/>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F45871B-521D-401F-8A86-C53E785D9342}"/>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25B99C4-EC7A-16DA-6DB6-1F981793C602}"/>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43F2134-59AE-9449-4F36-D7C40684778F}"/>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58" name="Freeform: Shape 57">
            <a:extLst>
              <a:ext uri="{FF2B5EF4-FFF2-40B4-BE49-F238E27FC236}">
                <a16:creationId xmlns:a16="http://schemas.microsoft.com/office/drawing/2014/main" id="{CA8E1C20-C08B-5C4C-9116-33A0B177471A}"/>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9" name="Freeform: Shape 58">
            <a:extLst>
              <a:ext uri="{FF2B5EF4-FFF2-40B4-BE49-F238E27FC236}">
                <a16:creationId xmlns:a16="http://schemas.microsoft.com/office/drawing/2014/main" id="{86A54A98-D62C-50EF-1514-C93E9E74403F}"/>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2" name="Rectangle 1">
            <a:extLst>
              <a:ext uri="{FF2B5EF4-FFF2-40B4-BE49-F238E27FC236}">
                <a16:creationId xmlns:a16="http://schemas.microsoft.com/office/drawing/2014/main" id="{42D92770-BBF0-A9B8-2A70-12C70F0610A3}"/>
              </a:ext>
            </a:extLst>
          </p:cNvPr>
          <p:cNvSpPr/>
          <p:nvPr/>
        </p:nvSpPr>
        <p:spPr>
          <a:xfrm>
            <a:off x="0" y="1981200"/>
            <a:ext cx="12182535" cy="2643012"/>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Rounded Corners 51">
            <a:extLst>
              <a:ext uri="{FF2B5EF4-FFF2-40B4-BE49-F238E27FC236}">
                <a16:creationId xmlns:a16="http://schemas.microsoft.com/office/drawing/2014/main" id="{AD8DBAAC-CB92-E941-81EA-AD88E259D5A6}"/>
              </a:ext>
            </a:extLst>
          </p:cNvPr>
          <p:cNvSpPr/>
          <p:nvPr/>
        </p:nvSpPr>
        <p:spPr>
          <a:xfrm>
            <a:off x="375605" y="790469"/>
            <a:ext cx="11440790" cy="5833852"/>
          </a:xfrm>
          <a:prstGeom prst="roundRect">
            <a:avLst>
              <a:gd name="adj" fmla="val 8734"/>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3" name="Group 52">
            <a:extLst>
              <a:ext uri="{FF2B5EF4-FFF2-40B4-BE49-F238E27FC236}">
                <a16:creationId xmlns:a16="http://schemas.microsoft.com/office/drawing/2014/main" id="{A8E480CA-C1D3-B71D-C797-784E72BDB8E1}"/>
              </a:ext>
            </a:extLst>
          </p:cNvPr>
          <p:cNvGrpSpPr/>
          <p:nvPr/>
        </p:nvGrpSpPr>
        <p:grpSpPr>
          <a:xfrm>
            <a:off x="4719055" y="483034"/>
            <a:ext cx="2734959" cy="724428"/>
            <a:chOff x="4728521" y="433812"/>
            <a:chExt cx="2734959" cy="724428"/>
          </a:xfrm>
        </p:grpSpPr>
        <p:grpSp>
          <p:nvGrpSpPr>
            <p:cNvPr id="54" name="Group 53">
              <a:extLst>
                <a:ext uri="{FF2B5EF4-FFF2-40B4-BE49-F238E27FC236}">
                  <a16:creationId xmlns:a16="http://schemas.microsoft.com/office/drawing/2014/main" id="{06DFD155-3B3E-2CCF-D139-D5BB52E786FA}"/>
                </a:ext>
              </a:extLst>
            </p:cNvPr>
            <p:cNvGrpSpPr/>
            <p:nvPr/>
          </p:nvGrpSpPr>
          <p:grpSpPr>
            <a:xfrm>
              <a:off x="4728521" y="433812"/>
              <a:ext cx="2734959" cy="724428"/>
              <a:chOff x="3367699" y="5551039"/>
              <a:chExt cx="2388219" cy="958689"/>
            </a:xfrm>
          </p:grpSpPr>
          <p:sp>
            <p:nvSpPr>
              <p:cNvPr id="56" name="Freeform: Shape 55">
                <a:extLst>
                  <a:ext uri="{FF2B5EF4-FFF2-40B4-BE49-F238E27FC236}">
                    <a16:creationId xmlns:a16="http://schemas.microsoft.com/office/drawing/2014/main" id="{E83A98EF-C20A-45B4-63D3-11E0AF5194DD}"/>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Freeform: Shape 56">
                <a:extLst>
                  <a:ext uri="{FF2B5EF4-FFF2-40B4-BE49-F238E27FC236}">
                    <a16:creationId xmlns:a16="http://schemas.microsoft.com/office/drawing/2014/main" id="{B5035E2B-AD32-50ED-74A3-30120B04084B}"/>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55" name="TextBox 54">
              <a:extLst>
                <a:ext uri="{FF2B5EF4-FFF2-40B4-BE49-F238E27FC236}">
                  <a16:creationId xmlns:a16="http://schemas.microsoft.com/office/drawing/2014/main" id="{8006F8C6-4297-30CF-17BF-87D1B0EEFD4D}"/>
                </a:ext>
              </a:extLst>
            </p:cNvPr>
            <p:cNvSpPr txBox="1"/>
            <p:nvPr/>
          </p:nvSpPr>
          <p:spPr>
            <a:xfrm>
              <a:off x="4781935" y="560560"/>
              <a:ext cx="2550161" cy="369332"/>
            </a:xfrm>
            <a:prstGeom prst="rect">
              <a:avLst/>
            </a:prstGeom>
            <a:noFill/>
          </p:spPr>
          <p:txBody>
            <a:bodyPr wrap="square" rtlCol="0">
              <a:spAutoFit/>
            </a:bodyPr>
            <a:lstStyle/>
            <a:p>
              <a:pPr algn="ctr"/>
              <a:r>
                <a:rPr lang="en-US" b="1" dirty="0">
                  <a:solidFill>
                    <a:srgbClr val="E9E2CF"/>
                  </a:solidFill>
                  <a:latin typeface="Arial" panose="020B0604020202020204" pitchFamily="34" charset="0"/>
                  <a:cs typeface="Arial" panose="020B0604020202020204" pitchFamily="34" charset="0"/>
                </a:rPr>
                <a:t>Hasil</a:t>
              </a:r>
              <a:endParaRPr lang="id-ID" b="1" dirty="0">
                <a:solidFill>
                  <a:srgbClr val="E9E2CF"/>
                </a:solidFill>
                <a:latin typeface="Arial" panose="020B0604020202020204" pitchFamily="34" charset="0"/>
                <a:cs typeface="Arial" panose="020B0604020202020204" pitchFamily="34" charset="0"/>
              </a:endParaRPr>
            </a:p>
          </p:txBody>
        </p:sp>
      </p:grpSp>
      <p:sp>
        <p:nvSpPr>
          <p:cNvPr id="3" name="TextBox 2">
            <a:extLst>
              <a:ext uri="{FF2B5EF4-FFF2-40B4-BE49-F238E27FC236}">
                <a16:creationId xmlns:a16="http://schemas.microsoft.com/office/drawing/2014/main" id="{940D4B9B-F37A-4427-1D9E-D84CE1870969}"/>
              </a:ext>
            </a:extLst>
          </p:cNvPr>
          <p:cNvSpPr txBox="1"/>
          <p:nvPr/>
        </p:nvSpPr>
        <p:spPr>
          <a:xfrm>
            <a:off x="706128" y="1779814"/>
            <a:ext cx="10836328" cy="3785652"/>
          </a:xfrm>
          <a:prstGeom prst="rect">
            <a:avLst/>
          </a:prstGeom>
          <a:noFill/>
        </p:spPr>
        <p:txBody>
          <a:bodyPr wrap="square" rtlCol="0">
            <a:spAutoFit/>
          </a:bodyPr>
          <a:lstStyle/>
          <a:p>
            <a:pPr algn="ctr"/>
            <a:r>
              <a:rPr lang="en-US" sz="2000" i="0" dirty="0">
                <a:solidFill>
                  <a:srgbClr val="6A453C"/>
                </a:solidFill>
                <a:effectLst/>
                <a:latin typeface="+mj-l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000" i="0" dirty="0" err="1">
                <a:solidFill>
                  <a:srgbClr val="6A453C"/>
                </a:solidFill>
                <a:effectLst/>
                <a:latin typeface="+mj-lt"/>
              </a:rPr>
              <a:t>popularised</a:t>
            </a:r>
            <a:r>
              <a:rPr lang="en-US" sz="2000" i="0" dirty="0">
                <a:solidFill>
                  <a:srgbClr val="6A453C"/>
                </a:solidFill>
                <a:effectLst/>
                <a:latin typeface="+mj-lt"/>
              </a:rPr>
              <a:t> in the 1960s with the release of Letraset sheets containing Lorem Ipsum passages, and more recently with desktop publishing software like Aldus PageMaker including versions of Lorem Ipsum. 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 sometimes on purpose (injected </a:t>
            </a:r>
            <a:r>
              <a:rPr lang="en-US" sz="2000" i="0" dirty="0" err="1">
                <a:solidFill>
                  <a:srgbClr val="6A453C"/>
                </a:solidFill>
                <a:effectLst/>
                <a:latin typeface="+mj-lt"/>
              </a:rPr>
              <a:t>humour</a:t>
            </a:r>
            <a:r>
              <a:rPr lang="en-US" sz="2000" i="0" dirty="0">
                <a:solidFill>
                  <a:srgbClr val="6A453C"/>
                </a:solidFill>
                <a:effectLst/>
                <a:latin typeface="+mj-lt"/>
              </a:rPr>
              <a:t> and the like).</a:t>
            </a:r>
          </a:p>
        </p:txBody>
      </p:sp>
      <p:pic>
        <p:nvPicPr>
          <p:cNvPr id="60" name="Graphic 59" descr="Power">
            <a:hlinkClick r:id="" action="ppaction://hlinkshowjump?jump=lastslide"/>
            <a:extLst>
              <a:ext uri="{FF2B5EF4-FFF2-40B4-BE49-F238E27FC236}">
                <a16:creationId xmlns:a16="http://schemas.microsoft.com/office/drawing/2014/main" id="{9C7D3B58-1536-34CC-D6A6-238F89FF7D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0455" y="5878768"/>
            <a:ext cx="472647" cy="472647"/>
          </a:xfrm>
          <a:prstGeom prst="rect">
            <a:avLst/>
          </a:prstGeom>
        </p:spPr>
      </p:pic>
      <p:pic>
        <p:nvPicPr>
          <p:cNvPr id="61" name="Graphic 60" descr="Home">
            <a:hlinkClick r:id="rId4" action="ppaction://hlinksldjump"/>
            <a:extLst>
              <a:ext uri="{FF2B5EF4-FFF2-40B4-BE49-F238E27FC236}">
                <a16:creationId xmlns:a16="http://schemas.microsoft.com/office/drawing/2014/main" id="{54C91725-1731-0929-ACD0-0B78B46B2B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812" y="5830204"/>
            <a:ext cx="541178" cy="541178"/>
          </a:xfrm>
          <a:prstGeom prst="rect">
            <a:avLst/>
          </a:prstGeom>
        </p:spPr>
      </p:pic>
      <p:pic>
        <p:nvPicPr>
          <p:cNvPr id="63" name="Graphic 62" descr="Play">
            <a:hlinkClick r:id="rId7" action="ppaction://hlinksldjump"/>
            <a:extLst>
              <a:ext uri="{FF2B5EF4-FFF2-40B4-BE49-F238E27FC236}">
                <a16:creationId xmlns:a16="http://schemas.microsoft.com/office/drawing/2014/main" id="{B9A21C3E-09FB-981E-8EBE-D759C2F7EDB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40462466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1000" fill="hold"/>
                                        <p:tgtEl>
                                          <p:spTgt spid="58"/>
                                        </p:tgtEl>
                                        <p:attrNameLst>
                                          <p:attrName>ppt_x</p:attrName>
                                        </p:attrNameLst>
                                      </p:cBhvr>
                                      <p:tavLst>
                                        <p:tav tm="0">
                                          <p:val>
                                            <p:strVal val="#ppt_x"/>
                                          </p:val>
                                        </p:tav>
                                        <p:tav tm="100000">
                                          <p:val>
                                            <p:strVal val="#ppt_x"/>
                                          </p:val>
                                        </p:tav>
                                      </p:tavLst>
                                    </p:anim>
                                    <p:anim calcmode="lin" valueType="num">
                                      <p:cBhvr additive="base">
                                        <p:cTn id="8" dur="1000" fill="hold"/>
                                        <p:tgtEl>
                                          <p:spTgt spid="5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9"/>
                                        </p:tgtEl>
                                        <p:attrNameLst>
                                          <p:attrName>style.visibility</p:attrName>
                                        </p:attrNameLst>
                                      </p:cBhvr>
                                      <p:to>
                                        <p:strVal val="visible"/>
                                      </p:to>
                                    </p:set>
                                    <p:anim calcmode="lin" valueType="num">
                                      <p:cBhvr additive="base">
                                        <p:cTn id="11" dur="1000" fill="hold"/>
                                        <p:tgtEl>
                                          <p:spTgt spid="59"/>
                                        </p:tgtEl>
                                        <p:attrNameLst>
                                          <p:attrName>ppt_x</p:attrName>
                                        </p:attrNameLst>
                                      </p:cBhvr>
                                      <p:tavLst>
                                        <p:tav tm="0">
                                          <p:val>
                                            <p:strVal val="#ppt_x"/>
                                          </p:val>
                                        </p:tav>
                                        <p:tav tm="100000">
                                          <p:val>
                                            <p:strVal val="#ppt_x"/>
                                          </p:val>
                                        </p:tav>
                                      </p:tavLst>
                                    </p:anim>
                                    <p:anim calcmode="lin" valueType="num">
                                      <p:cBhvr additive="base">
                                        <p:cTn id="12" dur="1000" fill="hold"/>
                                        <p:tgtEl>
                                          <p:spTgt spid="5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1000" fill="hold"/>
                                        <p:tgtEl>
                                          <p:spTgt spid="2"/>
                                        </p:tgtEl>
                                        <p:attrNameLst>
                                          <p:attrName>ppt_x</p:attrName>
                                        </p:attrNameLst>
                                      </p:cBhvr>
                                      <p:tavLst>
                                        <p:tav tm="0">
                                          <p:val>
                                            <p:strVal val="#ppt_x"/>
                                          </p:val>
                                        </p:tav>
                                        <p:tav tm="100000">
                                          <p:val>
                                            <p:strVal val="#ppt_x"/>
                                          </p:val>
                                        </p:tav>
                                      </p:tavLst>
                                    </p:anim>
                                    <p:anim calcmode="lin" valueType="num">
                                      <p:cBhvr additive="base">
                                        <p:cTn id="16" dur="1000" fill="hold"/>
                                        <p:tgtEl>
                                          <p:spTgt spid="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1000" fill="hold"/>
                                        <p:tgtEl>
                                          <p:spTgt spid="52"/>
                                        </p:tgtEl>
                                        <p:attrNameLst>
                                          <p:attrName>ppt_x</p:attrName>
                                        </p:attrNameLst>
                                      </p:cBhvr>
                                      <p:tavLst>
                                        <p:tav tm="0">
                                          <p:val>
                                            <p:strVal val="#ppt_x"/>
                                          </p:val>
                                        </p:tav>
                                        <p:tav tm="100000">
                                          <p:val>
                                            <p:strVal val="#ppt_x"/>
                                          </p:val>
                                        </p:tav>
                                      </p:tavLst>
                                    </p:anim>
                                    <p:anim calcmode="lin" valueType="num">
                                      <p:cBhvr additive="base">
                                        <p:cTn id="20" dur="1000" fill="hold"/>
                                        <p:tgtEl>
                                          <p:spTgt spid="5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3"/>
                                        </p:tgtEl>
                                        <p:attrNameLst>
                                          <p:attrName>style.visibility</p:attrName>
                                        </p:attrNameLst>
                                      </p:cBhvr>
                                      <p:to>
                                        <p:strVal val="visible"/>
                                      </p:to>
                                    </p:set>
                                    <p:anim calcmode="lin" valueType="num">
                                      <p:cBhvr additive="base">
                                        <p:cTn id="23" dur="1000" fill="hold"/>
                                        <p:tgtEl>
                                          <p:spTgt spid="53"/>
                                        </p:tgtEl>
                                        <p:attrNameLst>
                                          <p:attrName>ppt_x</p:attrName>
                                        </p:attrNameLst>
                                      </p:cBhvr>
                                      <p:tavLst>
                                        <p:tav tm="0">
                                          <p:val>
                                            <p:strVal val="#ppt_x"/>
                                          </p:val>
                                        </p:tav>
                                        <p:tav tm="100000">
                                          <p:val>
                                            <p:strVal val="#ppt_x"/>
                                          </p:val>
                                        </p:tav>
                                      </p:tavLst>
                                    </p:anim>
                                    <p:anim calcmode="lin" valueType="num">
                                      <p:cBhvr additive="base">
                                        <p:cTn id="24" dur="1000" fill="hold"/>
                                        <p:tgtEl>
                                          <p:spTgt spid="5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1000" fill="hold"/>
                                        <p:tgtEl>
                                          <p:spTgt spid="3"/>
                                        </p:tgtEl>
                                        <p:attrNameLst>
                                          <p:attrName>ppt_x</p:attrName>
                                        </p:attrNameLst>
                                      </p:cBhvr>
                                      <p:tavLst>
                                        <p:tav tm="0">
                                          <p:val>
                                            <p:strVal val="#ppt_x"/>
                                          </p:val>
                                        </p:tav>
                                        <p:tav tm="100000">
                                          <p:val>
                                            <p:strVal val="#ppt_x"/>
                                          </p:val>
                                        </p:tav>
                                      </p:tavLst>
                                    </p:anim>
                                    <p:anim calcmode="lin" valueType="num">
                                      <p:cBhvr additive="base">
                                        <p:cTn id="28" dur="1000" fill="hold"/>
                                        <p:tgtEl>
                                          <p:spTgt spid="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0"/>
                                        </p:tgtEl>
                                        <p:attrNameLst>
                                          <p:attrName>style.visibility</p:attrName>
                                        </p:attrNameLst>
                                      </p:cBhvr>
                                      <p:to>
                                        <p:strVal val="visible"/>
                                      </p:to>
                                    </p:set>
                                    <p:anim calcmode="lin" valueType="num">
                                      <p:cBhvr additive="base">
                                        <p:cTn id="31" dur="1000" fill="hold"/>
                                        <p:tgtEl>
                                          <p:spTgt spid="60"/>
                                        </p:tgtEl>
                                        <p:attrNameLst>
                                          <p:attrName>ppt_x</p:attrName>
                                        </p:attrNameLst>
                                      </p:cBhvr>
                                      <p:tavLst>
                                        <p:tav tm="0">
                                          <p:val>
                                            <p:strVal val="#ppt_x"/>
                                          </p:val>
                                        </p:tav>
                                        <p:tav tm="100000">
                                          <p:val>
                                            <p:strVal val="#ppt_x"/>
                                          </p:val>
                                        </p:tav>
                                      </p:tavLst>
                                    </p:anim>
                                    <p:anim calcmode="lin" valueType="num">
                                      <p:cBhvr additive="base">
                                        <p:cTn id="32" dur="1000" fill="hold"/>
                                        <p:tgtEl>
                                          <p:spTgt spid="6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 calcmode="lin" valueType="num">
                                      <p:cBhvr additive="base">
                                        <p:cTn id="35" dur="1000" fill="hold"/>
                                        <p:tgtEl>
                                          <p:spTgt spid="61"/>
                                        </p:tgtEl>
                                        <p:attrNameLst>
                                          <p:attrName>ppt_x</p:attrName>
                                        </p:attrNameLst>
                                      </p:cBhvr>
                                      <p:tavLst>
                                        <p:tav tm="0">
                                          <p:val>
                                            <p:strVal val="#ppt_x"/>
                                          </p:val>
                                        </p:tav>
                                        <p:tav tm="100000">
                                          <p:val>
                                            <p:strVal val="#ppt_x"/>
                                          </p:val>
                                        </p:tav>
                                      </p:tavLst>
                                    </p:anim>
                                    <p:anim calcmode="lin" valueType="num">
                                      <p:cBhvr additive="base">
                                        <p:cTn id="36" dur="1000" fill="hold"/>
                                        <p:tgtEl>
                                          <p:spTgt spid="6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63"/>
                                        </p:tgtEl>
                                        <p:attrNameLst>
                                          <p:attrName>style.visibility</p:attrName>
                                        </p:attrNameLst>
                                      </p:cBhvr>
                                      <p:to>
                                        <p:strVal val="visible"/>
                                      </p:to>
                                    </p:set>
                                    <p:anim calcmode="lin" valueType="num">
                                      <p:cBhvr additive="base">
                                        <p:cTn id="39" dur="1000" fill="hold"/>
                                        <p:tgtEl>
                                          <p:spTgt spid="63"/>
                                        </p:tgtEl>
                                        <p:attrNameLst>
                                          <p:attrName>ppt_x</p:attrName>
                                        </p:attrNameLst>
                                      </p:cBhvr>
                                      <p:tavLst>
                                        <p:tav tm="0">
                                          <p:val>
                                            <p:strVal val="#ppt_x"/>
                                          </p:val>
                                        </p:tav>
                                        <p:tav tm="100000">
                                          <p:val>
                                            <p:strVal val="#ppt_x"/>
                                          </p:val>
                                        </p:tav>
                                      </p:tavLst>
                                    </p:anim>
                                    <p:anim calcmode="lin" valueType="num">
                                      <p:cBhvr additive="base">
                                        <p:cTn id="40" dur="10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xit" presetSubtype="4" fill="hold" grpId="1" nodeType="clickEffect">
                                  <p:stCondLst>
                                    <p:cond delay="500"/>
                                  </p:stCondLst>
                                  <p:childTnLst>
                                    <p:anim calcmode="lin" valueType="num">
                                      <p:cBhvr additive="base">
                                        <p:cTn id="44" dur="1000"/>
                                        <p:tgtEl>
                                          <p:spTgt spid="58"/>
                                        </p:tgtEl>
                                        <p:attrNameLst>
                                          <p:attrName>ppt_x</p:attrName>
                                        </p:attrNameLst>
                                      </p:cBhvr>
                                      <p:tavLst>
                                        <p:tav tm="0">
                                          <p:val>
                                            <p:strVal val="ppt_x"/>
                                          </p:val>
                                        </p:tav>
                                        <p:tav tm="100000">
                                          <p:val>
                                            <p:strVal val="ppt_x"/>
                                          </p:val>
                                        </p:tav>
                                      </p:tavLst>
                                    </p:anim>
                                    <p:anim calcmode="lin" valueType="num">
                                      <p:cBhvr additive="base">
                                        <p:cTn id="45" dur="1000"/>
                                        <p:tgtEl>
                                          <p:spTgt spid="58"/>
                                        </p:tgtEl>
                                        <p:attrNameLst>
                                          <p:attrName>ppt_y</p:attrName>
                                        </p:attrNameLst>
                                      </p:cBhvr>
                                      <p:tavLst>
                                        <p:tav tm="0">
                                          <p:val>
                                            <p:strVal val="ppt_y"/>
                                          </p:val>
                                        </p:tav>
                                        <p:tav tm="100000">
                                          <p:val>
                                            <p:strVal val="1+ppt_h/2"/>
                                          </p:val>
                                        </p:tav>
                                      </p:tavLst>
                                    </p:anim>
                                    <p:set>
                                      <p:cBhvr>
                                        <p:cTn id="46" dur="1" fill="hold">
                                          <p:stCondLst>
                                            <p:cond delay="999"/>
                                          </p:stCondLst>
                                        </p:cTn>
                                        <p:tgtEl>
                                          <p:spTgt spid="58"/>
                                        </p:tgtEl>
                                        <p:attrNameLst>
                                          <p:attrName>style.visibility</p:attrName>
                                        </p:attrNameLst>
                                      </p:cBhvr>
                                      <p:to>
                                        <p:strVal val="hidden"/>
                                      </p:to>
                                    </p:set>
                                  </p:childTnLst>
                                </p:cTn>
                              </p:par>
                              <p:par>
                                <p:cTn id="47" presetID="2" presetClass="exit" presetSubtype="4" fill="hold" grpId="1" nodeType="withEffect">
                                  <p:stCondLst>
                                    <p:cond delay="500"/>
                                  </p:stCondLst>
                                  <p:childTnLst>
                                    <p:anim calcmode="lin" valueType="num">
                                      <p:cBhvr additive="base">
                                        <p:cTn id="48" dur="1000"/>
                                        <p:tgtEl>
                                          <p:spTgt spid="59"/>
                                        </p:tgtEl>
                                        <p:attrNameLst>
                                          <p:attrName>ppt_x</p:attrName>
                                        </p:attrNameLst>
                                      </p:cBhvr>
                                      <p:tavLst>
                                        <p:tav tm="0">
                                          <p:val>
                                            <p:strVal val="ppt_x"/>
                                          </p:val>
                                        </p:tav>
                                        <p:tav tm="100000">
                                          <p:val>
                                            <p:strVal val="ppt_x"/>
                                          </p:val>
                                        </p:tav>
                                      </p:tavLst>
                                    </p:anim>
                                    <p:anim calcmode="lin" valueType="num">
                                      <p:cBhvr additive="base">
                                        <p:cTn id="49" dur="1000"/>
                                        <p:tgtEl>
                                          <p:spTgt spid="59"/>
                                        </p:tgtEl>
                                        <p:attrNameLst>
                                          <p:attrName>ppt_y</p:attrName>
                                        </p:attrNameLst>
                                      </p:cBhvr>
                                      <p:tavLst>
                                        <p:tav tm="0">
                                          <p:val>
                                            <p:strVal val="ppt_y"/>
                                          </p:val>
                                        </p:tav>
                                        <p:tav tm="100000">
                                          <p:val>
                                            <p:strVal val="1+ppt_h/2"/>
                                          </p:val>
                                        </p:tav>
                                      </p:tavLst>
                                    </p:anim>
                                    <p:set>
                                      <p:cBhvr>
                                        <p:cTn id="50" dur="1" fill="hold">
                                          <p:stCondLst>
                                            <p:cond delay="999"/>
                                          </p:stCondLst>
                                        </p:cTn>
                                        <p:tgtEl>
                                          <p:spTgt spid="59"/>
                                        </p:tgtEl>
                                        <p:attrNameLst>
                                          <p:attrName>style.visibility</p:attrName>
                                        </p:attrNameLst>
                                      </p:cBhvr>
                                      <p:to>
                                        <p:strVal val="hidden"/>
                                      </p:to>
                                    </p:set>
                                  </p:childTnLst>
                                </p:cTn>
                              </p:par>
                              <p:par>
                                <p:cTn id="51" presetID="2" presetClass="exit" presetSubtype="4" fill="hold" grpId="1" nodeType="withEffect">
                                  <p:stCondLst>
                                    <p:cond delay="500"/>
                                  </p:stCondLst>
                                  <p:childTnLst>
                                    <p:anim calcmode="lin" valueType="num">
                                      <p:cBhvr additive="base">
                                        <p:cTn id="52" dur="1000"/>
                                        <p:tgtEl>
                                          <p:spTgt spid="2"/>
                                        </p:tgtEl>
                                        <p:attrNameLst>
                                          <p:attrName>ppt_x</p:attrName>
                                        </p:attrNameLst>
                                      </p:cBhvr>
                                      <p:tavLst>
                                        <p:tav tm="0">
                                          <p:val>
                                            <p:strVal val="ppt_x"/>
                                          </p:val>
                                        </p:tav>
                                        <p:tav tm="100000">
                                          <p:val>
                                            <p:strVal val="ppt_x"/>
                                          </p:val>
                                        </p:tav>
                                      </p:tavLst>
                                    </p:anim>
                                    <p:anim calcmode="lin" valueType="num">
                                      <p:cBhvr additive="base">
                                        <p:cTn id="53" dur="1000"/>
                                        <p:tgtEl>
                                          <p:spTgt spid="2"/>
                                        </p:tgtEl>
                                        <p:attrNameLst>
                                          <p:attrName>ppt_y</p:attrName>
                                        </p:attrNameLst>
                                      </p:cBhvr>
                                      <p:tavLst>
                                        <p:tav tm="0">
                                          <p:val>
                                            <p:strVal val="ppt_y"/>
                                          </p:val>
                                        </p:tav>
                                        <p:tav tm="100000">
                                          <p:val>
                                            <p:strVal val="1+ppt_h/2"/>
                                          </p:val>
                                        </p:tav>
                                      </p:tavLst>
                                    </p:anim>
                                    <p:set>
                                      <p:cBhvr>
                                        <p:cTn id="54" dur="1" fill="hold">
                                          <p:stCondLst>
                                            <p:cond delay="999"/>
                                          </p:stCondLst>
                                        </p:cTn>
                                        <p:tgtEl>
                                          <p:spTgt spid="2"/>
                                        </p:tgtEl>
                                        <p:attrNameLst>
                                          <p:attrName>style.visibility</p:attrName>
                                        </p:attrNameLst>
                                      </p:cBhvr>
                                      <p:to>
                                        <p:strVal val="hidden"/>
                                      </p:to>
                                    </p:set>
                                  </p:childTnLst>
                                </p:cTn>
                              </p:par>
                              <p:par>
                                <p:cTn id="55" presetID="2" presetClass="exit" presetSubtype="4" fill="hold" grpId="1" nodeType="withEffect">
                                  <p:stCondLst>
                                    <p:cond delay="500"/>
                                  </p:stCondLst>
                                  <p:childTnLst>
                                    <p:anim calcmode="lin" valueType="num">
                                      <p:cBhvr additive="base">
                                        <p:cTn id="56" dur="1000"/>
                                        <p:tgtEl>
                                          <p:spTgt spid="52"/>
                                        </p:tgtEl>
                                        <p:attrNameLst>
                                          <p:attrName>ppt_x</p:attrName>
                                        </p:attrNameLst>
                                      </p:cBhvr>
                                      <p:tavLst>
                                        <p:tav tm="0">
                                          <p:val>
                                            <p:strVal val="ppt_x"/>
                                          </p:val>
                                        </p:tav>
                                        <p:tav tm="100000">
                                          <p:val>
                                            <p:strVal val="ppt_x"/>
                                          </p:val>
                                        </p:tav>
                                      </p:tavLst>
                                    </p:anim>
                                    <p:anim calcmode="lin" valueType="num">
                                      <p:cBhvr additive="base">
                                        <p:cTn id="57" dur="1000"/>
                                        <p:tgtEl>
                                          <p:spTgt spid="52"/>
                                        </p:tgtEl>
                                        <p:attrNameLst>
                                          <p:attrName>ppt_y</p:attrName>
                                        </p:attrNameLst>
                                      </p:cBhvr>
                                      <p:tavLst>
                                        <p:tav tm="0">
                                          <p:val>
                                            <p:strVal val="ppt_y"/>
                                          </p:val>
                                        </p:tav>
                                        <p:tav tm="100000">
                                          <p:val>
                                            <p:strVal val="1+ppt_h/2"/>
                                          </p:val>
                                        </p:tav>
                                      </p:tavLst>
                                    </p:anim>
                                    <p:set>
                                      <p:cBhvr>
                                        <p:cTn id="58" dur="1" fill="hold">
                                          <p:stCondLst>
                                            <p:cond delay="999"/>
                                          </p:stCondLst>
                                        </p:cTn>
                                        <p:tgtEl>
                                          <p:spTgt spid="52"/>
                                        </p:tgtEl>
                                        <p:attrNameLst>
                                          <p:attrName>style.visibility</p:attrName>
                                        </p:attrNameLst>
                                      </p:cBhvr>
                                      <p:to>
                                        <p:strVal val="hidden"/>
                                      </p:to>
                                    </p:set>
                                  </p:childTnLst>
                                </p:cTn>
                              </p:par>
                              <p:par>
                                <p:cTn id="59" presetID="2" presetClass="exit" presetSubtype="4" fill="hold" nodeType="withEffect">
                                  <p:stCondLst>
                                    <p:cond delay="500"/>
                                  </p:stCondLst>
                                  <p:childTnLst>
                                    <p:anim calcmode="lin" valueType="num">
                                      <p:cBhvr additive="base">
                                        <p:cTn id="60" dur="1000"/>
                                        <p:tgtEl>
                                          <p:spTgt spid="53"/>
                                        </p:tgtEl>
                                        <p:attrNameLst>
                                          <p:attrName>ppt_x</p:attrName>
                                        </p:attrNameLst>
                                      </p:cBhvr>
                                      <p:tavLst>
                                        <p:tav tm="0">
                                          <p:val>
                                            <p:strVal val="ppt_x"/>
                                          </p:val>
                                        </p:tav>
                                        <p:tav tm="100000">
                                          <p:val>
                                            <p:strVal val="ppt_x"/>
                                          </p:val>
                                        </p:tav>
                                      </p:tavLst>
                                    </p:anim>
                                    <p:anim calcmode="lin" valueType="num">
                                      <p:cBhvr additive="base">
                                        <p:cTn id="61" dur="1000"/>
                                        <p:tgtEl>
                                          <p:spTgt spid="53"/>
                                        </p:tgtEl>
                                        <p:attrNameLst>
                                          <p:attrName>ppt_y</p:attrName>
                                        </p:attrNameLst>
                                      </p:cBhvr>
                                      <p:tavLst>
                                        <p:tav tm="0">
                                          <p:val>
                                            <p:strVal val="ppt_y"/>
                                          </p:val>
                                        </p:tav>
                                        <p:tav tm="100000">
                                          <p:val>
                                            <p:strVal val="1+ppt_h/2"/>
                                          </p:val>
                                        </p:tav>
                                      </p:tavLst>
                                    </p:anim>
                                    <p:set>
                                      <p:cBhvr>
                                        <p:cTn id="62" dur="1" fill="hold">
                                          <p:stCondLst>
                                            <p:cond delay="999"/>
                                          </p:stCondLst>
                                        </p:cTn>
                                        <p:tgtEl>
                                          <p:spTgt spid="53"/>
                                        </p:tgtEl>
                                        <p:attrNameLst>
                                          <p:attrName>style.visibility</p:attrName>
                                        </p:attrNameLst>
                                      </p:cBhvr>
                                      <p:to>
                                        <p:strVal val="hidden"/>
                                      </p:to>
                                    </p:set>
                                  </p:childTnLst>
                                </p:cTn>
                              </p:par>
                              <p:par>
                                <p:cTn id="63" presetID="2" presetClass="exit" presetSubtype="4" fill="hold" grpId="1" nodeType="withEffect">
                                  <p:stCondLst>
                                    <p:cond delay="500"/>
                                  </p:stCondLst>
                                  <p:childTnLst>
                                    <p:anim calcmode="lin" valueType="num">
                                      <p:cBhvr additive="base">
                                        <p:cTn id="64" dur="1000"/>
                                        <p:tgtEl>
                                          <p:spTgt spid="3"/>
                                        </p:tgtEl>
                                        <p:attrNameLst>
                                          <p:attrName>ppt_x</p:attrName>
                                        </p:attrNameLst>
                                      </p:cBhvr>
                                      <p:tavLst>
                                        <p:tav tm="0">
                                          <p:val>
                                            <p:strVal val="ppt_x"/>
                                          </p:val>
                                        </p:tav>
                                        <p:tav tm="100000">
                                          <p:val>
                                            <p:strVal val="ppt_x"/>
                                          </p:val>
                                        </p:tav>
                                      </p:tavLst>
                                    </p:anim>
                                    <p:anim calcmode="lin" valueType="num">
                                      <p:cBhvr additive="base">
                                        <p:cTn id="65" dur="1000"/>
                                        <p:tgtEl>
                                          <p:spTgt spid="3"/>
                                        </p:tgtEl>
                                        <p:attrNameLst>
                                          <p:attrName>ppt_y</p:attrName>
                                        </p:attrNameLst>
                                      </p:cBhvr>
                                      <p:tavLst>
                                        <p:tav tm="0">
                                          <p:val>
                                            <p:strVal val="ppt_y"/>
                                          </p:val>
                                        </p:tav>
                                        <p:tav tm="100000">
                                          <p:val>
                                            <p:strVal val="1+ppt_h/2"/>
                                          </p:val>
                                        </p:tav>
                                      </p:tavLst>
                                    </p:anim>
                                    <p:set>
                                      <p:cBhvr>
                                        <p:cTn id="66" dur="1" fill="hold">
                                          <p:stCondLst>
                                            <p:cond delay="999"/>
                                          </p:stCondLst>
                                        </p:cTn>
                                        <p:tgtEl>
                                          <p:spTgt spid="3"/>
                                        </p:tgtEl>
                                        <p:attrNameLst>
                                          <p:attrName>style.visibility</p:attrName>
                                        </p:attrNameLst>
                                      </p:cBhvr>
                                      <p:to>
                                        <p:strVal val="hidden"/>
                                      </p:to>
                                    </p:set>
                                  </p:childTnLst>
                                </p:cTn>
                              </p:par>
                              <p:par>
                                <p:cTn id="67" presetID="2" presetClass="exit" presetSubtype="4" fill="hold" nodeType="withEffect">
                                  <p:stCondLst>
                                    <p:cond delay="500"/>
                                  </p:stCondLst>
                                  <p:childTnLst>
                                    <p:anim calcmode="lin" valueType="num">
                                      <p:cBhvr additive="base">
                                        <p:cTn id="68" dur="1000"/>
                                        <p:tgtEl>
                                          <p:spTgt spid="60"/>
                                        </p:tgtEl>
                                        <p:attrNameLst>
                                          <p:attrName>ppt_x</p:attrName>
                                        </p:attrNameLst>
                                      </p:cBhvr>
                                      <p:tavLst>
                                        <p:tav tm="0">
                                          <p:val>
                                            <p:strVal val="ppt_x"/>
                                          </p:val>
                                        </p:tav>
                                        <p:tav tm="100000">
                                          <p:val>
                                            <p:strVal val="ppt_x"/>
                                          </p:val>
                                        </p:tav>
                                      </p:tavLst>
                                    </p:anim>
                                    <p:anim calcmode="lin" valueType="num">
                                      <p:cBhvr additive="base">
                                        <p:cTn id="69" dur="1000"/>
                                        <p:tgtEl>
                                          <p:spTgt spid="60"/>
                                        </p:tgtEl>
                                        <p:attrNameLst>
                                          <p:attrName>ppt_y</p:attrName>
                                        </p:attrNameLst>
                                      </p:cBhvr>
                                      <p:tavLst>
                                        <p:tav tm="0">
                                          <p:val>
                                            <p:strVal val="ppt_y"/>
                                          </p:val>
                                        </p:tav>
                                        <p:tav tm="100000">
                                          <p:val>
                                            <p:strVal val="1+ppt_h/2"/>
                                          </p:val>
                                        </p:tav>
                                      </p:tavLst>
                                    </p:anim>
                                    <p:set>
                                      <p:cBhvr>
                                        <p:cTn id="70" dur="1" fill="hold">
                                          <p:stCondLst>
                                            <p:cond delay="999"/>
                                          </p:stCondLst>
                                        </p:cTn>
                                        <p:tgtEl>
                                          <p:spTgt spid="60"/>
                                        </p:tgtEl>
                                        <p:attrNameLst>
                                          <p:attrName>style.visibility</p:attrName>
                                        </p:attrNameLst>
                                      </p:cBhvr>
                                      <p:to>
                                        <p:strVal val="hidden"/>
                                      </p:to>
                                    </p:set>
                                  </p:childTnLst>
                                </p:cTn>
                              </p:par>
                              <p:par>
                                <p:cTn id="71" presetID="2" presetClass="exit" presetSubtype="4" fill="hold" nodeType="withEffect">
                                  <p:stCondLst>
                                    <p:cond delay="500"/>
                                  </p:stCondLst>
                                  <p:childTnLst>
                                    <p:anim calcmode="lin" valueType="num">
                                      <p:cBhvr additive="base">
                                        <p:cTn id="72" dur="1000"/>
                                        <p:tgtEl>
                                          <p:spTgt spid="61"/>
                                        </p:tgtEl>
                                        <p:attrNameLst>
                                          <p:attrName>ppt_x</p:attrName>
                                        </p:attrNameLst>
                                      </p:cBhvr>
                                      <p:tavLst>
                                        <p:tav tm="0">
                                          <p:val>
                                            <p:strVal val="ppt_x"/>
                                          </p:val>
                                        </p:tav>
                                        <p:tav tm="100000">
                                          <p:val>
                                            <p:strVal val="ppt_x"/>
                                          </p:val>
                                        </p:tav>
                                      </p:tavLst>
                                    </p:anim>
                                    <p:anim calcmode="lin" valueType="num">
                                      <p:cBhvr additive="base">
                                        <p:cTn id="73" dur="1000"/>
                                        <p:tgtEl>
                                          <p:spTgt spid="61"/>
                                        </p:tgtEl>
                                        <p:attrNameLst>
                                          <p:attrName>ppt_y</p:attrName>
                                        </p:attrNameLst>
                                      </p:cBhvr>
                                      <p:tavLst>
                                        <p:tav tm="0">
                                          <p:val>
                                            <p:strVal val="ppt_y"/>
                                          </p:val>
                                        </p:tav>
                                        <p:tav tm="100000">
                                          <p:val>
                                            <p:strVal val="1+ppt_h/2"/>
                                          </p:val>
                                        </p:tav>
                                      </p:tavLst>
                                    </p:anim>
                                    <p:set>
                                      <p:cBhvr>
                                        <p:cTn id="74" dur="1" fill="hold">
                                          <p:stCondLst>
                                            <p:cond delay="999"/>
                                          </p:stCondLst>
                                        </p:cTn>
                                        <p:tgtEl>
                                          <p:spTgt spid="61"/>
                                        </p:tgtEl>
                                        <p:attrNameLst>
                                          <p:attrName>style.visibility</p:attrName>
                                        </p:attrNameLst>
                                      </p:cBhvr>
                                      <p:to>
                                        <p:strVal val="hidden"/>
                                      </p:to>
                                    </p:set>
                                  </p:childTnLst>
                                </p:cTn>
                              </p:par>
                              <p:par>
                                <p:cTn id="75" presetID="2" presetClass="exit" presetSubtype="4" fill="hold" nodeType="withEffect">
                                  <p:stCondLst>
                                    <p:cond delay="500"/>
                                  </p:stCondLst>
                                  <p:childTnLst>
                                    <p:anim calcmode="lin" valueType="num">
                                      <p:cBhvr additive="base">
                                        <p:cTn id="76" dur="1000"/>
                                        <p:tgtEl>
                                          <p:spTgt spid="63"/>
                                        </p:tgtEl>
                                        <p:attrNameLst>
                                          <p:attrName>ppt_x</p:attrName>
                                        </p:attrNameLst>
                                      </p:cBhvr>
                                      <p:tavLst>
                                        <p:tav tm="0">
                                          <p:val>
                                            <p:strVal val="ppt_x"/>
                                          </p:val>
                                        </p:tav>
                                        <p:tav tm="100000">
                                          <p:val>
                                            <p:strVal val="ppt_x"/>
                                          </p:val>
                                        </p:tav>
                                      </p:tavLst>
                                    </p:anim>
                                    <p:anim calcmode="lin" valueType="num">
                                      <p:cBhvr additive="base">
                                        <p:cTn id="77" dur="1000"/>
                                        <p:tgtEl>
                                          <p:spTgt spid="63"/>
                                        </p:tgtEl>
                                        <p:attrNameLst>
                                          <p:attrName>ppt_y</p:attrName>
                                        </p:attrNameLst>
                                      </p:cBhvr>
                                      <p:tavLst>
                                        <p:tav tm="0">
                                          <p:val>
                                            <p:strVal val="ppt_y"/>
                                          </p:val>
                                        </p:tav>
                                        <p:tav tm="100000">
                                          <p:val>
                                            <p:strVal val="1+ppt_h/2"/>
                                          </p:val>
                                        </p:tav>
                                      </p:tavLst>
                                    </p:anim>
                                    <p:set>
                                      <p:cBhvr>
                                        <p:cTn id="78" dur="1" fill="hold">
                                          <p:stCondLst>
                                            <p:cond delay="999"/>
                                          </p:stCondLst>
                                        </p:cTn>
                                        <p:tgtEl>
                                          <p:spTgt spid="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8" grpId="1" animBg="1"/>
      <p:bldP spid="59" grpId="0" animBg="1"/>
      <p:bldP spid="59" grpId="1" animBg="1"/>
      <p:bldP spid="2" grpId="0" animBg="1"/>
      <p:bldP spid="2" grpId="1" animBg="1"/>
      <p:bldP spid="52" grpId="0" animBg="1"/>
      <p:bldP spid="52" grpId="1" animBg="1"/>
      <p:bldP spid="3" grpId="0"/>
      <p:bldP spid="3"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92770-BBF0-A9B8-2A70-12C70F0610A3}"/>
              </a:ext>
            </a:extLst>
          </p:cNvPr>
          <p:cNvSpPr/>
          <p:nvPr/>
        </p:nvSpPr>
        <p:spPr>
          <a:xfrm>
            <a:off x="0" y="1981200"/>
            <a:ext cx="12182535" cy="2643012"/>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669C44CD-6775-E787-00C9-DE4CFA92DCFD}"/>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B250C73-1EA7-AA46-1B36-A6088B62D99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D03EA4-EEBD-B497-0F03-B825720FBD0B}"/>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083C73-321E-F02A-BF12-7151FE80A6F4}"/>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89523A7-51A2-DE1C-7193-A767BE6073B3}"/>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AA88C32-F197-251B-5CFB-293393F28EFC}"/>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5D0201-04FE-DEC7-E37B-02797BC6BEB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CF38C3F-CB58-F0E3-21DD-CEC52893475E}"/>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B988D67-B409-5AEF-8A62-2BA9EB923F0C}"/>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7CE6FC2-ECB5-20FE-F84C-E92B0121143F}"/>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4FF3BDC-E342-D825-8BA8-1A9E464AC9CB}"/>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2FCE422-958B-3371-A3F3-47F2141F19FE}"/>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44A42B4-40D5-21CA-CD15-E883EFE14F7E}"/>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B502D3C-B0BC-0A14-666F-917636B8303D}"/>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74DF100-D7C8-776B-BAE6-FAD4F12B64D2}"/>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D0542A3-1D6B-B4EF-12E8-74468CD107B4}"/>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A1E6BE2-F68D-92F9-4296-E5F7CD5E567E}"/>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43572D6-D6C8-D3EC-0BFF-4C96A4A55857}"/>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C56702-78AB-1F0C-CF38-0ED7239C3913}"/>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95E0FFB-A3C1-D236-8F9F-54D00C2FAC13}"/>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FC30DBD-050F-0402-838A-321674E905D7}"/>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F4A61D-3AB7-7B8E-59E7-032FE523F898}"/>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0E3439F-CF6C-0247-5DBC-4B97B8D3CAD7}"/>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B709222-EFBC-4D8D-977A-2657A12CE33D}"/>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2B87056-DC73-43D6-C1AE-252CAF320F17}"/>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D508265-6AC9-E153-F874-A4C0B0C60457}"/>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9FDD036-F92A-F05C-E893-85FC9E07EA81}"/>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6C4487E-F934-5796-154D-5F18F44D5A2B}"/>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CD0A87A-801C-DD6B-5067-30A7F264D4D0}"/>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2A300B4-A768-9767-D76C-127E6BB10780}"/>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404F0A7-5DAD-4E36-1115-150BEDCE532B}"/>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D5588A6-BBB1-C802-C433-2DCF3C85BD8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2D011BC-8563-B084-3DAA-F0ADE8951253}"/>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6EFD3A3-5E0B-7A50-955B-F4728A6AD045}"/>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E9A0434-5C1C-258B-8F26-6B4962A6F429}"/>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CADEDDD-90D6-A793-8A2F-9BF897478614}"/>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559BB64-F3E8-A08E-0268-8345A9FA2A27}"/>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C9DCB15-792D-AA50-809D-92DBADAFF18A}"/>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9E49561-E3E3-76AD-9660-9D0D8B56CBBE}"/>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93C2B71-8E70-526F-E8DA-078277AE14AE}"/>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59D9936-81A0-3F4D-DB1E-FAE064CBA754}"/>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D49C622-E819-DDE2-0AAE-1B763C985BA4}"/>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F45871B-521D-401F-8A86-C53E785D9342}"/>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25B99C4-EC7A-16DA-6DB6-1F981793C602}"/>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43F2134-59AE-9449-4F36-D7C40684778F}"/>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52" name="Rectangle: Rounded Corners 51">
            <a:extLst>
              <a:ext uri="{FF2B5EF4-FFF2-40B4-BE49-F238E27FC236}">
                <a16:creationId xmlns:a16="http://schemas.microsoft.com/office/drawing/2014/main" id="{AD8DBAAC-CB92-E941-81EA-AD88E259D5A6}"/>
              </a:ext>
            </a:extLst>
          </p:cNvPr>
          <p:cNvSpPr/>
          <p:nvPr/>
        </p:nvSpPr>
        <p:spPr>
          <a:xfrm>
            <a:off x="375605" y="790469"/>
            <a:ext cx="11440790" cy="5833852"/>
          </a:xfrm>
          <a:prstGeom prst="roundRect">
            <a:avLst>
              <a:gd name="adj" fmla="val 8734"/>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3" name="Group 52">
            <a:extLst>
              <a:ext uri="{FF2B5EF4-FFF2-40B4-BE49-F238E27FC236}">
                <a16:creationId xmlns:a16="http://schemas.microsoft.com/office/drawing/2014/main" id="{A8E480CA-C1D3-B71D-C797-784E72BDB8E1}"/>
              </a:ext>
            </a:extLst>
          </p:cNvPr>
          <p:cNvGrpSpPr/>
          <p:nvPr/>
        </p:nvGrpSpPr>
        <p:grpSpPr>
          <a:xfrm>
            <a:off x="4719055" y="483034"/>
            <a:ext cx="2734959" cy="724428"/>
            <a:chOff x="4728521" y="433812"/>
            <a:chExt cx="2734959" cy="724428"/>
          </a:xfrm>
        </p:grpSpPr>
        <p:grpSp>
          <p:nvGrpSpPr>
            <p:cNvPr id="54" name="Group 53">
              <a:extLst>
                <a:ext uri="{FF2B5EF4-FFF2-40B4-BE49-F238E27FC236}">
                  <a16:creationId xmlns:a16="http://schemas.microsoft.com/office/drawing/2014/main" id="{06DFD155-3B3E-2CCF-D139-D5BB52E786FA}"/>
                </a:ext>
              </a:extLst>
            </p:cNvPr>
            <p:cNvGrpSpPr/>
            <p:nvPr/>
          </p:nvGrpSpPr>
          <p:grpSpPr>
            <a:xfrm>
              <a:off x="4728521" y="433812"/>
              <a:ext cx="2734959" cy="724428"/>
              <a:chOff x="3367699" y="5551039"/>
              <a:chExt cx="2388219" cy="958689"/>
            </a:xfrm>
          </p:grpSpPr>
          <p:sp>
            <p:nvSpPr>
              <p:cNvPr id="56" name="Freeform: Shape 55">
                <a:extLst>
                  <a:ext uri="{FF2B5EF4-FFF2-40B4-BE49-F238E27FC236}">
                    <a16:creationId xmlns:a16="http://schemas.microsoft.com/office/drawing/2014/main" id="{E83A98EF-C20A-45B4-63D3-11E0AF5194DD}"/>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Freeform: Shape 56">
                <a:extLst>
                  <a:ext uri="{FF2B5EF4-FFF2-40B4-BE49-F238E27FC236}">
                    <a16:creationId xmlns:a16="http://schemas.microsoft.com/office/drawing/2014/main" id="{B5035E2B-AD32-50ED-74A3-30120B04084B}"/>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55" name="TextBox 54">
              <a:extLst>
                <a:ext uri="{FF2B5EF4-FFF2-40B4-BE49-F238E27FC236}">
                  <a16:creationId xmlns:a16="http://schemas.microsoft.com/office/drawing/2014/main" id="{8006F8C6-4297-30CF-17BF-87D1B0EEFD4D}"/>
                </a:ext>
              </a:extLst>
            </p:cNvPr>
            <p:cNvSpPr txBox="1"/>
            <p:nvPr/>
          </p:nvSpPr>
          <p:spPr>
            <a:xfrm>
              <a:off x="4781935" y="560560"/>
              <a:ext cx="255016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Pembahasa</a:t>
              </a:r>
              <a:endParaRPr lang="id-ID" b="1" dirty="0">
                <a:solidFill>
                  <a:srgbClr val="E9E2CF"/>
                </a:solidFill>
                <a:latin typeface="Arial" panose="020B0604020202020204" pitchFamily="34" charset="0"/>
                <a:cs typeface="Arial" panose="020B0604020202020204" pitchFamily="34" charset="0"/>
              </a:endParaRPr>
            </a:p>
          </p:txBody>
        </p:sp>
      </p:grpSp>
      <p:sp>
        <p:nvSpPr>
          <p:cNvPr id="58" name="TextBox 57">
            <a:extLst>
              <a:ext uri="{FF2B5EF4-FFF2-40B4-BE49-F238E27FC236}">
                <a16:creationId xmlns:a16="http://schemas.microsoft.com/office/drawing/2014/main" id="{4961DED6-4AC1-BF10-3E3B-666B5A605F6E}"/>
              </a:ext>
            </a:extLst>
          </p:cNvPr>
          <p:cNvSpPr txBox="1"/>
          <p:nvPr/>
        </p:nvSpPr>
        <p:spPr>
          <a:xfrm>
            <a:off x="706128" y="1779814"/>
            <a:ext cx="10836328" cy="3785652"/>
          </a:xfrm>
          <a:prstGeom prst="rect">
            <a:avLst/>
          </a:prstGeom>
          <a:noFill/>
        </p:spPr>
        <p:txBody>
          <a:bodyPr wrap="square" rtlCol="0">
            <a:spAutoFit/>
          </a:bodyPr>
          <a:lstStyle/>
          <a:p>
            <a:pPr algn="ctr"/>
            <a:r>
              <a:rPr lang="en-US" sz="2000" i="0" dirty="0">
                <a:solidFill>
                  <a:srgbClr val="6A453C"/>
                </a:solidFill>
                <a:effectLst/>
                <a:latin typeface="+mj-l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000" i="0" dirty="0" err="1">
                <a:solidFill>
                  <a:srgbClr val="6A453C"/>
                </a:solidFill>
                <a:effectLst/>
                <a:latin typeface="+mj-lt"/>
              </a:rPr>
              <a:t>popularised</a:t>
            </a:r>
            <a:r>
              <a:rPr lang="en-US" sz="2000" i="0" dirty="0">
                <a:solidFill>
                  <a:srgbClr val="6A453C"/>
                </a:solidFill>
                <a:effectLst/>
                <a:latin typeface="+mj-lt"/>
              </a:rPr>
              <a:t> in the 1960s with the release of Letraset sheets containing Lorem Ipsum passages, and more recently with desktop publishing software like Aldus PageMaker including versions of Lorem Ipsum. 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 sometimes on purpose (injected </a:t>
            </a:r>
            <a:r>
              <a:rPr lang="en-US" sz="2000" i="0" dirty="0" err="1">
                <a:solidFill>
                  <a:srgbClr val="6A453C"/>
                </a:solidFill>
                <a:effectLst/>
                <a:latin typeface="+mj-lt"/>
              </a:rPr>
              <a:t>humour</a:t>
            </a:r>
            <a:r>
              <a:rPr lang="en-US" sz="2000" i="0" dirty="0">
                <a:solidFill>
                  <a:srgbClr val="6A453C"/>
                </a:solidFill>
                <a:effectLst/>
                <a:latin typeface="+mj-lt"/>
              </a:rPr>
              <a:t> and the like).</a:t>
            </a:r>
          </a:p>
        </p:txBody>
      </p:sp>
      <p:pic>
        <p:nvPicPr>
          <p:cNvPr id="59" name="Graphic 58" descr="Power">
            <a:hlinkClick r:id="" action="ppaction://hlinkshowjump?jump=lastslide"/>
            <a:extLst>
              <a:ext uri="{FF2B5EF4-FFF2-40B4-BE49-F238E27FC236}">
                <a16:creationId xmlns:a16="http://schemas.microsoft.com/office/drawing/2014/main" id="{8CB4F3BA-43D0-28CE-2720-670B6F6C3B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0455" y="5878768"/>
            <a:ext cx="472647" cy="472647"/>
          </a:xfrm>
          <a:prstGeom prst="rect">
            <a:avLst/>
          </a:prstGeom>
        </p:spPr>
      </p:pic>
      <p:pic>
        <p:nvPicPr>
          <p:cNvPr id="60" name="Graphic 59" descr="Home">
            <a:hlinkClick r:id="rId4" action="ppaction://hlinksldjump"/>
            <a:extLst>
              <a:ext uri="{FF2B5EF4-FFF2-40B4-BE49-F238E27FC236}">
                <a16:creationId xmlns:a16="http://schemas.microsoft.com/office/drawing/2014/main" id="{9AB0F02B-EB0C-24D7-F8B1-9513A6BB43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812" y="5830204"/>
            <a:ext cx="541178" cy="541178"/>
          </a:xfrm>
          <a:prstGeom prst="rect">
            <a:avLst/>
          </a:prstGeom>
        </p:spPr>
      </p:pic>
      <p:pic>
        <p:nvPicPr>
          <p:cNvPr id="62" name="Graphic 61" descr="Play">
            <a:hlinkClick r:id="rId7" action="ppaction://hlinksldjump"/>
            <a:extLst>
              <a:ext uri="{FF2B5EF4-FFF2-40B4-BE49-F238E27FC236}">
                <a16:creationId xmlns:a16="http://schemas.microsoft.com/office/drawing/2014/main" id="{A150C7BA-B7A9-1C14-0C96-86B046A5579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27633573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1000" fill="hold"/>
                                        <p:tgtEl>
                                          <p:spTgt spid="52"/>
                                        </p:tgtEl>
                                        <p:attrNameLst>
                                          <p:attrName>ppt_x</p:attrName>
                                        </p:attrNameLst>
                                      </p:cBhvr>
                                      <p:tavLst>
                                        <p:tav tm="0">
                                          <p:val>
                                            <p:strVal val="0-#ppt_w/2"/>
                                          </p:val>
                                        </p:tav>
                                        <p:tav tm="100000">
                                          <p:val>
                                            <p:strVal val="#ppt_x"/>
                                          </p:val>
                                        </p:tav>
                                      </p:tavLst>
                                    </p:anim>
                                    <p:anim calcmode="lin" valueType="num">
                                      <p:cBhvr additive="base">
                                        <p:cTn id="12" dur="1000" fill="hold"/>
                                        <p:tgtEl>
                                          <p:spTgt spid="5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1000" fill="hold"/>
                                        <p:tgtEl>
                                          <p:spTgt spid="53"/>
                                        </p:tgtEl>
                                        <p:attrNameLst>
                                          <p:attrName>ppt_x</p:attrName>
                                        </p:attrNameLst>
                                      </p:cBhvr>
                                      <p:tavLst>
                                        <p:tav tm="0">
                                          <p:val>
                                            <p:strVal val="0-#ppt_w/2"/>
                                          </p:val>
                                        </p:tav>
                                        <p:tav tm="100000">
                                          <p:val>
                                            <p:strVal val="#ppt_x"/>
                                          </p:val>
                                        </p:tav>
                                      </p:tavLst>
                                    </p:anim>
                                    <p:anim calcmode="lin" valueType="num">
                                      <p:cBhvr additive="base">
                                        <p:cTn id="16" dur="1000" fill="hold"/>
                                        <p:tgtEl>
                                          <p:spTgt spid="5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additive="base">
                                        <p:cTn id="19" dur="1000" fill="hold"/>
                                        <p:tgtEl>
                                          <p:spTgt spid="58"/>
                                        </p:tgtEl>
                                        <p:attrNameLst>
                                          <p:attrName>ppt_x</p:attrName>
                                        </p:attrNameLst>
                                      </p:cBhvr>
                                      <p:tavLst>
                                        <p:tav tm="0">
                                          <p:val>
                                            <p:strVal val="0-#ppt_w/2"/>
                                          </p:val>
                                        </p:tav>
                                        <p:tav tm="100000">
                                          <p:val>
                                            <p:strVal val="#ppt_x"/>
                                          </p:val>
                                        </p:tav>
                                      </p:tavLst>
                                    </p:anim>
                                    <p:anim calcmode="lin" valueType="num">
                                      <p:cBhvr additive="base">
                                        <p:cTn id="20" dur="1000" fill="hold"/>
                                        <p:tgtEl>
                                          <p:spTgt spid="58"/>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59"/>
                                        </p:tgtEl>
                                        <p:attrNameLst>
                                          <p:attrName>style.visibility</p:attrName>
                                        </p:attrNameLst>
                                      </p:cBhvr>
                                      <p:to>
                                        <p:strVal val="visible"/>
                                      </p:to>
                                    </p:set>
                                    <p:anim calcmode="lin" valueType="num">
                                      <p:cBhvr additive="base">
                                        <p:cTn id="23" dur="1000" fill="hold"/>
                                        <p:tgtEl>
                                          <p:spTgt spid="59"/>
                                        </p:tgtEl>
                                        <p:attrNameLst>
                                          <p:attrName>ppt_x</p:attrName>
                                        </p:attrNameLst>
                                      </p:cBhvr>
                                      <p:tavLst>
                                        <p:tav tm="0">
                                          <p:val>
                                            <p:strVal val="0-#ppt_w/2"/>
                                          </p:val>
                                        </p:tav>
                                        <p:tav tm="100000">
                                          <p:val>
                                            <p:strVal val="#ppt_x"/>
                                          </p:val>
                                        </p:tav>
                                      </p:tavLst>
                                    </p:anim>
                                    <p:anim calcmode="lin" valueType="num">
                                      <p:cBhvr additive="base">
                                        <p:cTn id="24" dur="1000" fill="hold"/>
                                        <p:tgtEl>
                                          <p:spTgt spid="59"/>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0"/>
                                        </p:tgtEl>
                                        <p:attrNameLst>
                                          <p:attrName>style.visibility</p:attrName>
                                        </p:attrNameLst>
                                      </p:cBhvr>
                                      <p:to>
                                        <p:strVal val="visible"/>
                                      </p:to>
                                    </p:set>
                                    <p:anim calcmode="lin" valueType="num">
                                      <p:cBhvr additive="base">
                                        <p:cTn id="27" dur="1000" fill="hold"/>
                                        <p:tgtEl>
                                          <p:spTgt spid="60"/>
                                        </p:tgtEl>
                                        <p:attrNameLst>
                                          <p:attrName>ppt_x</p:attrName>
                                        </p:attrNameLst>
                                      </p:cBhvr>
                                      <p:tavLst>
                                        <p:tav tm="0">
                                          <p:val>
                                            <p:strVal val="0-#ppt_w/2"/>
                                          </p:val>
                                        </p:tav>
                                        <p:tav tm="100000">
                                          <p:val>
                                            <p:strVal val="#ppt_x"/>
                                          </p:val>
                                        </p:tav>
                                      </p:tavLst>
                                    </p:anim>
                                    <p:anim calcmode="lin" valueType="num">
                                      <p:cBhvr additive="base">
                                        <p:cTn id="28" dur="1000" fill="hold"/>
                                        <p:tgtEl>
                                          <p:spTgt spid="6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2"/>
                                        </p:tgtEl>
                                        <p:attrNameLst>
                                          <p:attrName>style.visibility</p:attrName>
                                        </p:attrNameLst>
                                      </p:cBhvr>
                                      <p:to>
                                        <p:strVal val="visible"/>
                                      </p:to>
                                    </p:set>
                                    <p:anim calcmode="lin" valueType="num">
                                      <p:cBhvr additive="base">
                                        <p:cTn id="31" dur="1000" fill="hold"/>
                                        <p:tgtEl>
                                          <p:spTgt spid="62"/>
                                        </p:tgtEl>
                                        <p:attrNameLst>
                                          <p:attrName>ppt_x</p:attrName>
                                        </p:attrNameLst>
                                      </p:cBhvr>
                                      <p:tavLst>
                                        <p:tav tm="0">
                                          <p:val>
                                            <p:strVal val="0-#ppt_w/2"/>
                                          </p:val>
                                        </p:tav>
                                        <p:tav tm="100000">
                                          <p:val>
                                            <p:strVal val="#ppt_x"/>
                                          </p:val>
                                        </p:tav>
                                      </p:tavLst>
                                    </p:anim>
                                    <p:anim calcmode="lin" valueType="num">
                                      <p:cBhvr additive="base">
                                        <p:cTn id="32" dur="1000" fill="hold"/>
                                        <p:tgtEl>
                                          <p:spTgt spid="62"/>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xit" presetSubtype="8" fill="hold" grpId="1" nodeType="clickEffect">
                                  <p:stCondLst>
                                    <p:cond delay="750"/>
                                  </p:stCondLst>
                                  <p:childTnLst>
                                    <p:anim calcmode="lin" valueType="num">
                                      <p:cBhvr additive="base">
                                        <p:cTn id="36" dur="1000"/>
                                        <p:tgtEl>
                                          <p:spTgt spid="2"/>
                                        </p:tgtEl>
                                        <p:attrNameLst>
                                          <p:attrName>ppt_x</p:attrName>
                                        </p:attrNameLst>
                                      </p:cBhvr>
                                      <p:tavLst>
                                        <p:tav tm="0">
                                          <p:val>
                                            <p:strVal val="ppt_x"/>
                                          </p:val>
                                        </p:tav>
                                        <p:tav tm="100000">
                                          <p:val>
                                            <p:strVal val="0-ppt_w/2"/>
                                          </p:val>
                                        </p:tav>
                                      </p:tavLst>
                                    </p:anim>
                                    <p:anim calcmode="lin" valueType="num">
                                      <p:cBhvr additive="base">
                                        <p:cTn id="37" dur="1000"/>
                                        <p:tgtEl>
                                          <p:spTgt spid="2"/>
                                        </p:tgtEl>
                                        <p:attrNameLst>
                                          <p:attrName>ppt_y</p:attrName>
                                        </p:attrNameLst>
                                      </p:cBhvr>
                                      <p:tavLst>
                                        <p:tav tm="0">
                                          <p:val>
                                            <p:strVal val="ppt_y"/>
                                          </p:val>
                                        </p:tav>
                                        <p:tav tm="100000">
                                          <p:val>
                                            <p:strVal val="ppt_y"/>
                                          </p:val>
                                        </p:tav>
                                      </p:tavLst>
                                    </p:anim>
                                    <p:set>
                                      <p:cBhvr>
                                        <p:cTn id="38" dur="1" fill="hold">
                                          <p:stCondLst>
                                            <p:cond delay="999"/>
                                          </p:stCondLst>
                                        </p:cTn>
                                        <p:tgtEl>
                                          <p:spTgt spid="2"/>
                                        </p:tgtEl>
                                        <p:attrNameLst>
                                          <p:attrName>style.visibility</p:attrName>
                                        </p:attrNameLst>
                                      </p:cBhvr>
                                      <p:to>
                                        <p:strVal val="hidden"/>
                                      </p:to>
                                    </p:set>
                                  </p:childTnLst>
                                </p:cTn>
                              </p:par>
                              <p:par>
                                <p:cTn id="39" presetID="2" presetClass="exit" presetSubtype="8" fill="hold" grpId="1" nodeType="withEffect">
                                  <p:stCondLst>
                                    <p:cond delay="750"/>
                                  </p:stCondLst>
                                  <p:childTnLst>
                                    <p:anim calcmode="lin" valueType="num">
                                      <p:cBhvr additive="base">
                                        <p:cTn id="40" dur="1000"/>
                                        <p:tgtEl>
                                          <p:spTgt spid="52"/>
                                        </p:tgtEl>
                                        <p:attrNameLst>
                                          <p:attrName>ppt_x</p:attrName>
                                        </p:attrNameLst>
                                      </p:cBhvr>
                                      <p:tavLst>
                                        <p:tav tm="0">
                                          <p:val>
                                            <p:strVal val="ppt_x"/>
                                          </p:val>
                                        </p:tav>
                                        <p:tav tm="100000">
                                          <p:val>
                                            <p:strVal val="0-ppt_w/2"/>
                                          </p:val>
                                        </p:tav>
                                      </p:tavLst>
                                    </p:anim>
                                    <p:anim calcmode="lin" valueType="num">
                                      <p:cBhvr additive="base">
                                        <p:cTn id="41" dur="1000"/>
                                        <p:tgtEl>
                                          <p:spTgt spid="52"/>
                                        </p:tgtEl>
                                        <p:attrNameLst>
                                          <p:attrName>ppt_y</p:attrName>
                                        </p:attrNameLst>
                                      </p:cBhvr>
                                      <p:tavLst>
                                        <p:tav tm="0">
                                          <p:val>
                                            <p:strVal val="ppt_y"/>
                                          </p:val>
                                        </p:tav>
                                        <p:tav tm="100000">
                                          <p:val>
                                            <p:strVal val="ppt_y"/>
                                          </p:val>
                                        </p:tav>
                                      </p:tavLst>
                                    </p:anim>
                                    <p:set>
                                      <p:cBhvr>
                                        <p:cTn id="42" dur="1" fill="hold">
                                          <p:stCondLst>
                                            <p:cond delay="999"/>
                                          </p:stCondLst>
                                        </p:cTn>
                                        <p:tgtEl>
                                          <p:spTgt spid="52"/>
                                        </p:tgtEl>
                                        <p:attrNameLst>
                                          <p:attrName>style.visibility</p:attrName>
                                        </p:attrNameLst>
                                      </p:cBhvr>
                                      <p:to>
                                        <p:strVal val="hidden"/>
                                      </p:to>
                                    </p:set>
                                  </p:childTnLst>
                                </p:cTn>
                              </p:par>
                              <p:par>
                                <p:cTn id="43" presetID="2" presetClass="exit" presetSubtype="8" fill="hold" nodeType="withEffect">
                                  <p:stCondLst>
                                    <p:cond delay="750"/>
                                  </p:stCondLst>
                                  <p:childTnLst>
                                    <p:anim calcmode="lin" valueType="num">
                                      <p:cBhvr additive="base">
                                        <p:cTn id="44" dur="1000"/>
                                        <p:tgtEl>
                                          <p:spTgt spid="53"/>
                                        </p:tgtEl>
                                        <p:attrNameLst>
                                          <p:attrName>ppt_x</p:attrName>
                                        </p:attrNameLst>
                                      </p:cBhvr>
                                      <p:tavLst>
                                        <p:tav tm="0">
                                          <p:val>
                                            <p:strVal val="ppt_x"/>
                                          </p:val>
                                        </p:tav>
                                        <p:tav tm="100000">
                                          <p:val>
                                            <p:strVal val="0-ppt_w/2"/>
                                          </p:val>
                                        </p:tav>
                                      </p:tavLst>
                                    </p:anim>
                                    <p:anim calcmode="lin" valueType="num">
                                      <p:cBhvr additive="base">
                                        <p:cTn id="45" dur="1000"/>
                                        <p:tgtEl>
                                          <p:spTgt spid="53"/>
                                        </p:tgtEl>
                                        <p:attrNameLst>
                                          <p:attrName>ppt_y</p:attrName>
                                        </p:attrNameLst>
                                      </p:cBhvr>
                                      <p:tavLst>
                                        <p:tav tm="0">
                                          <p:val>
                                            <p:strVal val="ppt_y"/>
                                          </p:val>
                                        </p:tav>
                                        <p:tav tm="100000">
                                          <p:val>
                                            <p:strVal val="ppt_y"/>
                                          </p:val>
                                        </p:tav>
                                      </p:tavLst>
                                    </p:anim>
                                    <p:set>
                                      <p:cBhvr>
                                        <p:cTn id="46" dur="1" fill="hold">
                                          <p:stCondLst>
                                            <p:cond delay="999"/>
                                          </p:stCondLst>
                                        </p:cTn>
                                        <p:tgtEl>
                                          <p:spTgt spid="53"/>
                                        </p:tgtEl>
                                        <p:attrNameLst>
                                          <p:attrName>style.visibility</p:attrName>
                                        </p:attrNameLst>
                                      </p:cBhvr>
                                      <p:to>
                                        <p:strVal val="hidden"/>
                                      </p:to>
                                    </p:set>
                                  </p:childTnLst>
                                </p:cTn>
                              </p:par>
                              <p:par>
                                <p:cTn id="47" presetID="2" presetClass="exit" presetSubtype="8" fill="hold" grpId="1" nodeType="withEffect">
                                  <p:stCondLst>
                                    <p:cond delay="750"/>
                                  </p:stCondLst>
                                  <p:childTnLst>
                                    <p:anim calcmode="lin" valueType="num">
                                      <p:cBhvr additive="base">
                                        <p:cTn id="48" dur="1000"/>
                                        <p:tgtEl>
                                          <p:spTgt spid="58"/>
                                        </p:tgtEl>
                                        <p:attrNameLst>
                                          <p:attrName>ppt_x</p:attrName>
                                        </p:attrNameLst>
                                      </p:cBhvr>
                                      <p:tavLst>
                                        <p:tav tm="0">
                                          <p:val>
                                            <p:strVal val="ppt_x"/>
                                          </p:val>
                                        </p:tav>
                                        <p:tav tm="100000">
                                          <p:val>
                                            <p:strVal val="0-ppt_w/2"/>
                                          </p:val>
                                        </p:tav>
                                      </p:tavLst>
                                    </p:anim>
                                    <p:anim calcmode="lin" valueType="num">
                                      <p:cBhvr additive="base">
                                        <p:cTn id="49" dur="1000"/>
                                        <p:tgtEl>
                                          <p:spTgt spid="58"/>
                                        </p:tgtEl>
                                        <p:attrNameLst>
                                          <p:attrName>ppt_y</p:attrName>
                                        </p:attrNameLst>
                                      </p:cBhvr>
                                      <p:tavLst>
                                        <p:tav tm="0">
                                          <p:val>
                                            <p:strVal val="ppt_y"/>
                                          </p:val>
                                        </p:tav>
                                        <p:tav tm="100000">
                                          <p:val>
                                            <p:strVal val="ppt_y"/>
                                          </p:val>
                                        </p:tav>
                                      </p:tavLst>
                                    </p:anim>
                                    <p:set>
                                      <p:cBhvr>
                                        <p:cTn id="50" dur="1" fill="hold">
                                          <p:stCondLst>
                                            <p:cond delay="999"/>
                                          </p:stCondLst>
                                        </p:cTn>
                                        <p:tgtEl>
                                          <p:spTgt spid="58"/>
                                        </p:tgtEl>
                                        <p:attrNameLst>
                                          <p:attrName>style.visibility</p:attrName>
                                        </p:attrNameLst>
                                      </p:cBhvr>
                                      <p:to>
                                        <p:strVal val="hidden"/>
                                      </p:to>
                                    </p:set>
                                  </p:childTnLst>
                                </p:cTn>
                              </p:par>
                              <p:par>
                                <p:cTn id="51" presetID="2" presetClass="exit" presetSubtype="8" fill="hold" nodeType="withEffect">
                                  <p:stCondLst>
                                    <p:cond delay="750"/>
                                  </p:stCondLst>
                                  <p:childTnLst>
                                    <p:anim calcmode="lin" valueType="num">
                                      <p:cBhvr additive="base">
                                        <p:cTn id="52" dur="1000"/>
                                        <p:tgtEl>
                                          <p:spTgt spid="59"/>
                                        </p:tgtEl>
                                        <p:attrNameLst>
                                          <p:attrName>ppt_x</p:attrName>
                                        </p:attrNameLst>
                                      </p:cBhvr>
                                      <p:tavLst>
                                        <p:tav tm="0">
                                          <p:val>
                                            <p:strVal val="ppt_x"/>
                                          </p:val>
                                        </p:tav>
                                        <p:tav tm="100000">
                                          <p:val>
                                            <p:strVal val="0-ppt_w/2"/>
                                          </p:val>
                                        </p:tav>
                                      </p:tavLst>
                                    </p:anim>
                                    <p:anim calcmode="lin" valueType="num">
                                      <p:cBhvr additive="base">
                                        <p:cTn id="53" dur="1000"/>
                                        <p:tgtEl>
                                          <p:spTgt spid="59"/>
                                        </p:tgtEl>
                                        <p:attrNameLst>
                                          <p:attrName>ppt_y</p:attrName>
                                        </p:attrNameLst>
                                      </p:cBhvr>
                                      <p:tavLst>
                                        <p:tav tm="0">
                                          <p:val>
                                            <p:strVal val="ppt_y"/>
                                          </p:val>
                                        </p:tav>
                                        <p:tav tm="100000">
                                          <p:val>
                                            <p:strVal val="ppt_y"/>
                                          </p:val>
                                        </p:tav>
                                      </p:tavLst>
                                    </p:anim>
                                    <p:set>
                                      <p:cBhvr>
                                        <p:cTn id="54" dur="1" fill="hold">
                                          <p:stCondLst>
                                            <p:cond delay="999"/>
                                          </p:stCondLst>
                                        </p:cTn>
                                        <p:tgtEl>
                                          <p:spTgt spid="59"/>
                                        </p:tgtEl>
                                        <p:attrNameLst>
                                          <p:attrName>style.visibility</p:attrName>
                                        </p:attrNameLst>
                                      </p:cBhvr>
                                      <p:to>
                                        <p:strVal val="hidden"/>
                                      </p:to>
                                    </p:set>
                                  </p:childTnLst>
                                </p:cTn>
                              </p:par>
                              <p:par>
                                <p:cTn id="55" presetID="2" presetClass="exit" presetSubtype="8" fill="hold" nodeType="withEffect">
                                  <p:stCondLst>
                                    <p:cond delay="750"/>
                                  </p:stCondLst>
                                  <p:childTnLst>
                                    <p:anim calcmode="lin" valueType="num">
                                      <p:cBhvr additive="base">
                                        <p:cTn id="56" dur="1000"/>
                                        <p:tgtEl>
                                          <p:spTgt spid="60"/>
                                        </p:tgtEl>
                                        <p:attrNameLst>
                                          <p:attrName>ppt_x</p:attrName>
                                        </p:attrNameLst>
                                      </p:cBhvr>
                                      <p:tavLst>
                                        <p:tav tm="0">
                                          <p:val>
                                            <p:strVal val="ppt_x"/>
                                          </p:val>
                                        </p:tav>
                                        <p:tav tm="100000">
                                          <p:val>
                                            <p:strVal val="0-ppt_w/2"/>
                                          </p:val>
                                        </p:tav>
                                      </p:tavLst>
                                    </p:anim>
                                    <p:anim calcmode="lin" valueType="num">
                                      <p:cBhvr additive="base">
                                        <p:cTn id="57" dur="1000"/>
                                        <p:tgtEl>
                                          <p:spTgt spid="60"/>
                                        </p:tgtEl>
                                        <p:attrNameLst>
                                          <p:attrName>ppt_y</p:attrName>
                                        </p:attrNameLst>
                                      </p:cBhvr>
                                      <p:tavLst>
                                        <p:tav tm="0">
                                          <p:val>
                                            <p:strVal val="ppt_y"/>
                                          </p:val>
                                        </p:tav>
                                        <p:tav tm="100000">
                                          <p:val>
                                            <p:strVal val="ppt_y"/>
                                          </p:val>
                                        </p:tav>
                                      </p:tavLst>
                                    </p:anim>
                                    <p:set>
                                      <p:cBhvr>
                                        <p:cTn id="58" dur="1" fill="hold">
                                          <p:stCondLst>
                                            <p:cond delay="999"/>
                                          </p:stCondLst>
                                        </p:cTn>
                                        <p:tgtEl>
                                          <p:spTgt spid="60"/>
                                        </p:tgtEl>
                                        <p:attrNameLst>
                                          <p:attrName>style.visibility</p:attrName>
                                        </p:attrNameLst>
                                      </p:cBhvr>
                                      <p:to>
                                        <p:strVal val="hidden"/>
                                      </p:to>
                                    </p:set>
                                  </p:childTnLst>
                                </p:cTn>
                              </p:par>
                              <p:par>
                                <p:cTn id="59" presetID="2" presetClass="exit" presetSubtype="8" fill="hold" nodeType="withEffect">
                                  <p:stCondLst>
                                    <p:cond delay="750"/>
                                  </p:stCondLst>
                                  <p:childTnLst>
                                    <p:anim calcmode="lin" valueType="num">
                                      <p:cBhvr additive="base">
                                        <p:cTn id="60" dur="1000"/>
                                        <p:tgtEl>
                                          <p:spTgt spid="62"/>
                                        </p:tgtEl>
                                        <p:attrNameLst>
                                          <p:attrName>ppt_x</p:attrName>
                                        </p:attrNameLst>
                                      </p:cBhvr>
                                      <p:tavLst>
                                        <p:tav tm="0">
                                          <p:val>
                                            <p:strVal val="ppt_x"/>
                                          </p:val>
                                        </p:tav>
                                        <p:tav tm="100000">
                                          <p:val>
                                            <p:strVal val="0-ppt_w/2"/>
                                          </p:val>
                                        </p:tav>
                                      </p:tavLst>
                                    </p:anim>
                                    <p:anim calcmode="lin" valueType="num">
                                      <p:cBhvr additive="base">
                                        <p:cTn id="61" dur="1000"/>
                                        <p:tgtEl>
                                          <p:spTgt spid="62"/>
                                        </p:tgtEl>
                                        <p:attrNameLst>
                                          <p:attrName>ppt_y</p:attrName>
                                        </p:attrNameLst>
                                      </p:cBhvr>
                                      <p:tavLst>
                                        <p:tav tm="0">
                                          <p:val>
                                            <p:strVal val="ppt_y"/>
                                          </p:val>
                                        </p:tav>
                                        <p:tav tm="100000">
                                          <p:val>
                                            <p:strVal val="ppt_y"/>
                                          </p:val>
                                        </p:tav>
                                      </p:tavLst>
                                    </p:anim>
                                    <p:set>
                                      <p:cBhvr>
                                        <p:cTn id="62" dur="1" fill="hold">
                                          <p:stCondLst>
                                            <p:cond delay="99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2" grpId="0" animBg="1"/>
      <p:bldP spid="52" grpId="1" animBg="1"/>
      <p:bldP spid="58" grpId="0"/>
      <p:bldP spid="58"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4" name="Rectangle 3">
            <a:extLst>
              <a:ext uri="{FF2B5EF4-FFF2-40B4-BE49-F238E27FC236}">
                <a16:creationId xmlns:a16="http://schemas.microsoft.com/office/drawing/2014/main" id="{D2C351C1-7434-6891-FC56-3090D6802E20}"/>
              </a:ext>
            </a:extLst>
          </p:cNvPr>
          <p:cNvSpPr/>
          <p:nvPr/>
        </p:nvSpPr>
        <p:spPr>
          <a:xfrm>
            <a:off x="-812800" y="212436"/>
            <a:ext cx="415637" cy="415637"/>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Rectangle 5">
            <a:extLst>
              <a:ext uri="{FF2B5EF4-FFF2-40B4-BE49-F238E27FC236}">
                <a16:creationId xmlns:a16="http://schemas.microsoft.com/office/drawing/2014/main" id="{F7673DD4-CF60-0B54-FDFE-BBEC0463B885}"/>
              </a:ext>
            </a:extLst>
          </p:cNvPr>
          <p:cNvSpPr/>
          <p:nvPr/>
        </p:nvSpPr>
        <p:spPr>
          <a:xfrm>
            <a:off x="-812800" y="725054"/>
            <a:ext cx="415637" cy="415637"/>
          </a:xfrm>
          <a:prstGeom prst="rect">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a:extLst>
              <a:ext uri="{FF2B5EF4-FFF2-40B4-BE49-F238E27FC236}">
                <a16:creationId xmlns:a16="http://schemas.microsoft.com/office/drawing/2014/main" id="{C474F21F-4642-AC45-56C5-A88AFF71C02D}"/>
              </a:ext>
            </a:extLst>
          </p:cNvPr>
          <p:cNvSpPr/>
          <p:nvPr/>
        </p:nvSpPr>
        <p:spPr>
          <a:xfrm>
            <a:off x="-812800" y="1297708"/>
            <a:ext cx="415637" cy="415637"/>
          </a:xfrm>
          <a:prstGeom prst="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Freeform: Shape 109">
            <a:extLst>
              <a:ext uri="{FF2B5EF4-FFF2-40B4-BE49-F238E27FC236}">
                <a16:creationId xmlns:a16="http://schemas.microsoft.com/office/drawing/2014/main" id="{0BF863F8-547E-7890-9862-B1DBC623A952}"/>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a:extLst>
              <a:ext uri="{FF2B5EF4-FFF2-40B4-BE49-F238E27FC236}">
                <a16:creationId xmlns:a16="http://schemas.microsoft.com/office/drawing/2014/main" id="{E38B2CBF-1E80-78E1-E265-9ECACB85C1A6}"/>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2</a:t>
            </a:r>
            <a:endParaRPr lang="id-ID" sz="2400" b="1" dirty="0">
              <a:solidFill>
                <a:srgbClr val="6A453C"/>
              </a:solidFill>
              <a:latin typeface="Arial" panose="020B0604020202020204" pitchFamily="34" charset="0"/>
              <a:cs typeface="Arial" panose="020B0604020202020204" pitchFamily="34" charset="0"/>
            </a:endParaRPr>
          </a:p>
        </p:txBody>
      </p:sp>
      <p:sp>
        <p:nvSpPr>
          <p:cNvPr id="112" name="Freeform: Shape 111">
            <a:extLst>
              <a:ext uri="{FF2B5EF4-FFF2-40B4-BE49-F238E27FC236}">
                <a16:creationId xmlns:a16="http://schemas.microsoft.com/office/drawing/2014/main" id="{84B7D729-545C-A8CB-57CA-D3F1FCBE20D3}"/>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TextBox 112">
            <a:extLst>
              <a:ext uri="{FF2B5EF4-FFF2-40B4-BE49-F238E27FC236}">
                <a16:creationId xmlns:a16="http://schemas.microsoft.com/office/drawing/2014/main" id="{586A8764-2A5D-88A0-8B06-77444A157269}"/>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3</a:t>
            </a:r>
            <a:endParaRPr lang="id-ID" sz="2400" b="1" dirty="0">
              <a:solidFill>
                <a:srgbClr val="6A453C"/>
              </a:solidFill>
              <a:latin typeface="Arial" panose="020B0604020202020204" pitchFamily="34" charset="0"/>
              <a:cs typeface="Arial" panose="020B0604020202020204" pitchFamily="34" charset="0"/>
            </a:endParaRPr>
          </a:p>
        </p:txBody>
      </p:sp>
      <p:sp>
        <p:nvSpPr>
          <p:cNvPr id="114" name="Freeform: Shape 113">
            <a:extLst>
              <a:ext uri="{FF2B5EF4-FFF2-40B4-BE49-F238E27FC236}">
                <a16:creationId xmlns:a16="http://schemas.microsoft.com/office/drawing/2014/main" id="{1FB8969E-2CD8-085E-23E3-12B64D79B929}"/>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TextBox 114">
            <a:extLst>
              <a:ext uri="{FF2B5EF4-FFF2-40B4-BE49-F238E27FC236}">
                <a16:creationId xmlns:a16="http://schemas.microsoft.com/office/drawing/2014/main" id="{A7F6C508-CCC6-3809-9BA0-0978357E2F05}"/>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4</a:t>
            </a:r>
            <a:endParaRPr lang="id-ID" sz="2400" b="1" dirty="0">
              <a:solidFill>
                <a:srgbClr val="6A453C"/>
              </a:solidFill>
              <a:latin typeface="Arial" panose="020B0604020202020204" pitchFamily="34" charset="0"/>
              <a:cs typeface="Arial" panose="020B0604020202020204" pitchFamily="34" charset="0"/>
            </a:endParaRPr>
          </a:p>
        </p:txBody>
      </p:sp>
      <p:sp>
        <p:nvSpPr>
          <p:cNvPr id="116" name="Freeform: Shape 115">
            <a:extLst>
              <a:ext uri="{FF2B5EF4-FFF2-40B4-BE49-F238E27FC236}">
                <a16:creationId xmlns:a16="http://schemas.microsoft.com/office/drawing/2014/main" id="{88A43507-A25D-FF57-42EB-EDC3AF88C3E8}"/>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a:extLst>
              <a:ext uri="{FF2B5EF4-FFF2-40B4-BE49-F238E27FC236}">
                <a16:creationId xmlns:a16="http://schemas.microsoft.com/office/drawing/2014/main" id="{7C51E231-B468-7BB4-9746-3053B92F1821}"/>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E9E2CF"/>
                </a:solidFill>
                <a:latin typeface="Arial" panose="020B0604020202020204" pitchFamily="34" charset="0"/>
                <a:cs typeface="Arial" panose="020B0604020202020204" pitchFamily="34" charset="0"/>
              </a:rPr>
              <a:t>BAB 5</a:t>
            </a:r>
            <a:endParaRPr lang="id-ID" sz="2400" b="1" dirty="0">
              <a:solidFill>
                <a:srgbClr val="E9E2CF"/>
              </a:solidFill>
              <a:latin typeface="Arial" panose="020B0604020202020204" pitchFamily="34" charset="0"/>
              <a:cs typeface="Arial" panose="020B0604020202020204" pitchFamily="34" charset="0"/>
            </a:endParaRPr>
          </a:p>
        </p:txBody>
      </p:sp>
      <p:sp>
        <p:nvSpPr>
          <p:cNvPr id="118" name="Freeform: Shape 117">
            <a:extLst>
              <a:ext uri="{FF2B5EF4-FFF2-40B4-BE49-F238E27FC236}">
                <a16:creationId xmlns:a16="http://schemas.microsoft.com/office/drawing/2014/main" id="{44F7DC5F-4966-1B26-9857-52BED009B30A}"/>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TextBox 118">
            <a:extLst>
              <a:ext uri="{FF2B5EF4-FFF2-40B4-BE49-F238E27FC236}">
                <a16:creationId xmlns:a16="http://schemas.microsoft.com/office/drawing/2014/main" id="{BC6F3991-12E3-1AF1-89EF-AD7882648848}"/>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1</a:t>
            </a:r>
            <a:endParaRPr lang="id-ID" sz="2400" b="1" dirty="0">
              <a:solidFill>
                <a:srgbClr val="6A453C"/>
              </a:solidFill>
              <a:latin typeface="Arial" panose="020B0604020202020204" pitchFamily="34" charset="0"/>
              <a:cs typeface="Arial" panose="020B0604020202020204" pitchFamily="34" charset="0"/>
            </a:endParaRPr>
          </a:p>
        </p:txBody>
      </p:sp>
      <p:sp>
        <p:nvSpPr>
          <p:cNvPr id="106" name="Freeform: Shape 105">
            <a:extLst>
              <a:ext uri="{FF2B5EF4-FFF2-40B4-BE49-F238E27FC236}">
                <a16:creationId xmlns:a16="http://schemas.microsoft.com/office/drawing/2014/main" id="{EC04D57B-B2EC-A3D1-B2E0-FBF5F5F36F02}"/>
              </a:ext>
            </a:extLst>
          </p:cNvPr>
          <p:cNvSpPr/>
          <p:nvPr/>
        </p:nvSpPr>
        <p:spPr>
          <a:xfrm>
            <a:off x="4818670"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7" name="Freeform: Shape 106">
            <a:extLst>
              <a:ext uri="{FF2B5EF4-FFF2-40B4-BE49-F238E27FC236}">
                <a16:creationId xmlns:a16="http://schemas.microsoft.com/office/drawing/2014/main" id="{3461FACD-0BC2-2741-D71A-0C4F7295666B}"/>
              </a:ext>
            </a:extLst>
          </p:cNvPr>
          <p:cNvSpPr/>
          <p:nvPr/>
        </p:nvSpPr>
        <p:spPr>
          <a:xfrm>
            <a:off x="4728643"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8" name="TextBox 107">
            <a:hlinkClick r:id="rId2" action="ppaction://hlinksldjump"/>
            <a:extLst>
              <a:ext uri="{FF2B5EF4-FFF2-40B4-BE49-F238E27FC236}">
                <a16:creationId xmlns:a16="http://schemas.microsoft.com/office/drawing/2014/main" id="{AFC21FC6-B739-BC07-9DE3-034AE0F3FB96}"/>
              </a:ext>
            </a:extLst>
          </p:cNvPr>
          <p:cNvSpPr txBox="1"/>
          <p:nvPr/>
        </p:nvSpPr>
        <p:spPr>
          <a:xfrm>
            <a:off x="4745443" y="5862504"/>
            <a:ext cx="2281391" cy="369332"/>
          </a:xfrm>
          <a:prstGeom prst="rect">
            <a:avLst/>
          </a:prstGeom>
          <a:noFill/>
        </p:spPr>
        <p:txBody>
          <a:bodyPr wrap="square" rtlCol="0">
            <a:spAutoFit/>
          </a:bodyPr>
          <a:lstStyle/>
          <a:p>
            <a:pPr algn="ctr"/>
            <a:r>
              <a:rPr lang="en-US" b="1" dirty="0">
                <a:solidFill>
                  <a:srgbClr val="E9E2CF"/>
                </a:solidFill>
                <a:latin typeface="Arial" panose="020B0604020202020204" pitchFamily="34" charset="0"/>
                <a:cs typeface="Arial" panose="020B0604020202020204" pitchFamily="34" charset="0"/>
              </a:rPr>
              <a:t>Kesimpulan</a:t>
            </a:r>
            <a:endParaRPr lang="id-ID" b="1" dirty="0">
              <a:solidFill>
                <a:srgbClr val="E9E2CF"/>
              </a:solidFill>
              <a:latin typeface="Arial" panose="020B0604020202020204" pitchFamily="34" charset="0"/>
              <a:cs typeface="Arial" panose="020B0604020202020204" pitchFamily="34" charset="0"/>
            </a:endParaRPr>
          </a:p>
        </p:txBody>
      </p:sp>
      <p:sp>
        <p:nvSpPr>
          <p:cNvPr id="109" name="Freeform: Shape 108">
            <a:extLst>
              <a:ext uri="{FF2B5EF4-FFF2-40B4-BE49-F238E27FC236}">
                <a16:creationId xmlns:a16="http://schemas.microsoft.com/office/drawing/2014/main" id="{0E9BA0BB-64B7-B2C5-04F1-7909C3B64C82}"/>
              </a:ext>
            </a:extLst>
          </p:cNvPr>
          <p:cNvSpPr/>
          <p:nvPr/>
        </p:nvSpPr>
        <p:spPr>
          <a:xfrm>
            <a:off x="7534102"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6" name="Freeform: Shape 125">
            <a:extLst>
              <a:ext uri="{FF2B5EF4-FFF2-40B4-BE49-F238E27FC236}">
                <a16:creationId xmlns:a16="http://schemas.microsoft.com/office/drawing/2014/main" id="{F511FF98-A69C-5879-5DF2-94EFC44F2BBD}"/>
              </a:ext>
            </a:extLst>
          </p:cNvPr>
          <p:cNvSpPr/>
          <p:nvPr/>
        </p:nvSpPr>
        <p:spPr>
          <a:xfrm>
            <a:off x="7444075"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7" name="TextBox 126">
            <a:hlinkClick r:id="rId3" action="ppaction://hlinksldjump"/>
            <a:extLst>
              <a:ext uri="{FF2B5EF4-FFF2-40B4-BE49-F238E27FC236}">
                <a16:creationId xmlns:a16="http://schemas.microsoft.com/office/drawing/2014/main" id="{19F92B74-958C-5D9A-43F5-E1D54296CEFD}"/>
              </a:ext>
            </a:extLst>
          </p:cNvPr>
          <p:cNvSpPr txBox="1"/>
          <p:nvPr/>
        </p:nvSpPr>
        <p:spPr>
          <a:xfrm>
            <a:off x="7460875" y="5862504"/>
            <a:ext cx="2281391" cy="369332"/>
          </a:xfrm>
          <a:prstGeom prst="rect">
            <a:avLst/>
          </a:prstGeom>
          <a:noFill/>
        </p:spPr>
        <p:txBody>
          <a:bodyPr wrap="square" rtlCol="0">
            <a:spAutoFit/>
          </a:bodyPr>
          <a:lstStyle/>
          <a:p>
            <a:pPr algn="ctr"/>
            <a:r>
              <a:rPr lang="en-US" b="1" dirty="0">
                <a:solidFill>
                  <a:srgbClr val="E9E2CF"/>
                </a:solidFill>
                <a:latin typeface="Arial" panose="020B0604020202020204" pitchFamily="34" charset="0"/>
                <a:cs typeface="Arial" panose="020B0604020202020204" pitchFamily="34" charset="0"/>
              </a:rPr>
              <a:t>Saran</a:t>
            </a:r>
            <a:endParaRPr lang="id-ID" b="1" dirty="0">
              <a:solidFill>
                <a:srgbClr val="E9E2CF"/>
              </a:solidFill>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E2115436-7321-7C06-B670-4D3D9B877D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7308" y="541568"/>
            <a:ext cx="5031786" cy="5031786"/>
          </a:xfrm>
          <a:prstGeom prst="rect">
            <a:avLst/>
          </a:prstGeom>
        </p:spPr>
      </p:pic>
      <p:sp>
        <p:nvSpPr>
          <p:cNvPr id="78" name="Freeform: Shape 77">
            <a:extLst>
              <a:ext uri="{FF2B5EF4-FFF2-40B4-BE49-F238E27FC236}">
                <a16:creationId xmlns:a16="http://schemas.microsoft.com/office/drawing/2014/main" id="{62D4C314-A568-F261-82C6-ABE83CC67479}"/>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79" name="Freeform: Shape 78">
            <a:extLst>
              <a:ext uri="{FF2B5EF4-FFF2-40B4-BE49-F238E27FC236}">
                <a16:creationId xmlns:a16="http://schemas.microsoft.com/office/drawing/2014/main" id="{86C496BF-F21F-FDBE-C6C6-FCF18BA1E974}"/>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84" name="Graphic 83" descr="Power">
            <a:hlinkClick r:id="" action="ppaction://hlinkshowjump?jump=lastslide"/>
            <a:extLst>
              <a:ext uri="{FF2B5EF4-FFF2-40B4-BE49-F238E27FC236}">
                <a16:creationId xmlns:a16="http://schemas.microsoft.com/office/drawing/2014/main" id="{BF71EDB5-F7B2-92B2-88F6-A042D620399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0455" y="5878768"/>
            <a:ext cx="472647" cy="472647"/>
          </a:xfrm>
          <a:prstGeom prst="rect">
            <a:avLst/>
          </a:prstGeom>
        </p:spPr>
      </p:pic>
      <p:pic>
        <p:nvPicPr>
          <p:cNvPr id="85" name="Graphic 84" descr="Home">
            <a:hlinkClick r:id="rId7" action="ppaction://hlinksldjump"/>
            <a:extLst>
              <a:ext uri="{FF2B5EF4-FFF2-40B4-BE49-F238E27FC236}">
                <a16:creationId xmlns:a16="http://schemas.microsoft.com/office/drawing/2014/main" id="{EA66C1D9-A426-CF5A-A935-C7B3D66F96C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17812" y="5830204"/>
            <a:ext cx="541178" cy="541178"/>
          </a:xfrm>
          <a:prstGeom prst="rect">
            <a:avLst/>
          </a:prstGeom>
        </p:spPr>
      </p:pic>
      <p:pic>
        <p:nvPicPr>
          <p:cNvPr id="88" name="Graphic 87" descr="Play">
            <a:hlinkClick r:id="rId10" action="ppaction://hlinksldjump"/>
            <a:extLst>
              <a:ext uri="{FF2B5EF4-FFF2-40B4-BE49-F238E27FC236}">
                <a16:creationId xmlns:a16="http://schemas.microsoft.com/office/drawing/2014/main" id="{2FD00A14-48C6-C7BB-7C71-2517C083EF7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4040541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10"/>
                                        </p:tgtEl>
                                        <p:attrNameLst>
                                          <p:attrName>style.visibility</p:attrName>
                                        </p:attrNameLst>
                                      </p:cBhvr>
                                      <p:to>
                                        <p:strVal val="visible"/>
                                      </p:to>
                                    </p:set>
                                    <p:anim calcmode="lin" valueType="num">
                                      <p:cBhvr additive="base">
                                        <p:cTn id="15" dur="1000" fill="hold"/>
                                        <p:tgtEl>
                                          <p:spTgt spid="110"/>
                                        </p:tgtEl>
                                        <p:attrNameLst>
                                          <p:attrName>ppt_x</p:attrName>
                                        </p:attrNameLst>
                                      </p:cBhvr>
                                      <p:tavLst>
                                        <p:tav tm="0">
                                          <p:val>
                                            <p:strVal val="0-#ppt_w/2"/>
                                          </p:val>
                                        </p:tav>
                                        <p:tav tm="100000">
                                          <p:val>
                                            <p:strVal val="#ppt_x"/>
                                          </p:val>
                                        </p:tav>
                                      </p:tavLst>
                                    </p:anim>
                                    <p:anim calcmode="lin" valueType="num">
                                      <p:cBhvr additive="base">
                                        <p:cTn id="16" dur="1000" fill="hold"/>
                                        <p:tgtEl>
                                          <p:spTgt spid="1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1"/>
                                        </p:tgtEl>
                                        <p:attrNameLst>
                                          <p:attrName>style.visibility</p:attrName>
                                        </p:attrNameLst>
                                      </p:cBhvr>
                                      <p:to>
                                        <p:strVal val="visible"/>
                                      </p:to>
                                    </p:set>
                                    <p:anim calcmode="lin" valueType="num">
                                      <p:cBhvr additive="base">
                                        <p:cTn id="19" dur="1000" fill="hold"/>
                                        <p:tgtEl>
                                          <p:spTgt spid="111"/>
                                        </p:tgtEl>
                                        <p:attrNameLst>
                                          <p:attrName>ppt_x</p:attrName>
                                        </p:attrNameLst>
                                      </p:cBhvr>
                                      <p:tavLst>
                                        <p:tav tm="0">
                                          <p:val>
                                            <p:strVal val="0-#ppt_w/2"/>
                                          </p:val>
                                        </p:tav>
                                        <p:tav tm="100000">
                                          <p:val>
                                            <p:strVal val="#ppt_x"/>
                                          </p:val>
                                        </p:tav>
                                      </p:tavLst>
                                    </p:anim>
                                    <p:anim calcmode="lin" valueType="num">
                                      <p:cBhvr additive="base">
                                        <p:cTn id="20" dur="1000" fill="hold"/>
                                        <p:tgtEl>
                                          <p:spTgt spid="1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12"/>
                                        </p:tgtEl>
                                        <p:attrNameLst>
                                          <p:attrName>style.visibility</p:attrName>
                                        </p:attrNameLst>
                                      </p:cBhvr>
                                      <p:to>
                                        <p:strVal val="visible"/>
                                      </p:to>
                                    </p:set>
                                    <p:anim calcmode="lin" valueType="num">
                                      <p:cBhvr additive="base">
                                        <p:cTn id="23" dur="1000" fill="hold"/>
                                        <p:tgtEl>
                                          <p:spTgt spid="112"/>
                                        </p:tgtEl>
                                        <p:attrNameLst>
                                          <p:attrName>ppt_x</p:attrName>
                                        </p:attrNameLst>
                                      </p:cBhvr>
                                      <p:tavLst>
                                        <p:tav tm="0">
                                          <p:val>
                                            <p:strVal val="0-#ppt_w/2"/>
                                          </p:val>
                                        </p:tav>
                                        <p:tav tm="100000">
                                          <p:val>
                                            <p:strVal val="#ppt_x"/>
                                          </p:val>
                                        </p:tav>
                                      </p:tavLst>
                                    </p:anim>
                                    <p:anim calcmode="lin" valueType="num">
                                      <p:cBhvr additive="base">
                                        <p:cTn id="24" dur="1000" fill="hold"/>
                                        <p:tgtEl>
                                          <p:spTgt spid="1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13"/>
                                        </p:tgtEl>
                                        <p:attrNameLst>
                                          <p:attrName>style.visibility</p:attrName>
                                        </p:attrNameLst>
                                      </p:cBhvr>
                                      <p:to>
                                        <p:strVal val="visible"/>
                                      </p:to>
                                    </p:set>
                                    <p:anim calcmode="lin" valueType="num">
                                      <p:cBhvr additive="base">
                                        <p:cTn id="27" dur="1000" fill="hold"/>
                                        <p:tgtEl>
                                          <p:spTgt spid="113"/>
                                        </p:tgtEl>
                                        <p:attrNameLst>
                                          <p:attrName>ppt_x</p:attrName>
                                        </p:attrNameLst>
                                      </p:cBhvr>
                                      <p:tavLst>
                                        <p:tav tm="0">
                                          <p:val>
                                            <p:strVal val="0-#ppt_w/2"/>
                                          </p:val>
                                        </p:tav>
                                        <p:tav tm="100000">
                                          <p:val>
                                            <p:strVal val="#ppt_x"/>
                                          </p:val>
                                        </p:tav>
                                      </p:tavLst>
                                    </p:anim>
                                    <p:anim calcmode="lin" valueType="num">
                                      <p:cBhvr additive="base">
                                        <p:cTn id="28" dur="1000" fill="hold"/>
                                        <p:tgtEl>
                                          <p:spTgt spid="1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14"/>
                                        </p:tgtEl>
                                        <p:attrNameLst>
                                          <p:attrName>style.visibility</p:attrName>
                                        </p:attrNameLst>
                                      </p:cBhvr>
                                      <p:to>
                                        <p:strVal val="visible"/>
                                      </p:to>
                                    </p:set>
                                    <p:anim calcmode="lin" valueType="num">
                                      <p:cBhvr additive="base">
                                        <p:cTn id="31" dur="1000" fill="hold"/>
                                        <p:tgtEl>
                                          <p:spTgt spid="114"/>
                                        </p:tgtEl>
                                        <p:attrNameLst>
                                          <p:attrName>ppt_x</p:attrName>
                                        </p:attrNameLst>
                                      </p:cBhvr>
                                      <p:tavLst>
                                        <p:tav tm="0">
                                          <p:val>
                                            <p:strVal val="0-#ppt_w/2"/>
                                          </p:val>
                                        </p:tav>
                                        <p:tav tm="100000">
                                          <p:val>
                                            <p:strVal val="#ppt_x"/>
                                          </p:val>
                                        </p:tav>
                                      </p:tavLst>
                                    </p:anim>
                                    <p:anim calcmode="lin" valueType="num">
                                      <p:cBhvr additive="base">
                                        <p:cTn id="32" dur="1000" fill="hold"/>
                                        <p:tgtEl>
                                          <p:spTgt spid="1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15"/>
                                        </p:tgtEl>
                                        <p:attrNameLst>
                                          <p:attrName>style.visibility</p:attrName>
                                        </p:attrNameLst>
                                      </p:cBhvr>
                                      <p:to>
                                        <p:strVal val="visible"/>
                                      </p:to>
                                    </p:set>
                                    <p:anim calcmode="lin" valueType="num">
                                      <p:cBhvr additive="base">
                                        <p:cTn id="35" dur="1000" fill="hold"/>
                                        <p:tgtEl>
                                          <p:spTgt spid="115"/>
                                        </p:tgtEl>
                                        <p:attrNameLst>
                                          <p:attrName>ppt_x</p:attrName>
                                        </p:attrNameLst>
                                      </p:cBhvr>
                                      <p:tavLst>
                                        <p:tav tm="0">
                                          <p:val>
                                            <p:strVal val="0-#ppt_w/2"/>
                                          </p:val>
                                        </p:tav>
                                        <p:tav tm="100000">
                                          <p:val>
                                            <p:strVal val="#ppt_x"/>
                                          </p:val>
                                        </p:tav>
                                      </p:tavLst>
                                    </p:anim>
                                    <p:anim calcmode="lin" valueType="num">
                                      <p:cBhvr additive="base">
                                        <p:cTn id="36" dur="1000" fill="hold"/>
                                        <p:tgtEl>
                                          <p:spTgt spid="1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16"/>
                                        </p:tgtEl>
                                        <p:attrNameLst>
                                          <p:attrName>style.visibility</p:attrName>
                                        </p:attrNameLst>
                                      </p:cBhvr>
                                      <p:to>
                                        <p:strVal val="visible"/>
                                      </p:to>
                                    </p:set>
                                    <p:anim calcmode="lin" valueType="num">
                                      <p:cBhvr additive="base">
                                        <p:cTn id="39" dur="1000" fill="hold"/>
                                        <p:tgtEl>
                                          <p:spTgt spid="116"/>
                                        </p:tgtEl>
                                        <p:attrNameLst>
                                          <p:attrName>ppt_x</p:attrName>
                                        </p:attrNameLst>
                                      </p:cBhvr>
                                      <p:tavLst>
                                        <p:tav tm="0">
                                          <p:val>
                                            <p:strVal val="0-#ppt_w/2"/>
                                          </p:val>
                                        </p:tav>
                                        <p:tav tm="100000">
                                          <p:val>
                                            <p:strVal val="#ppt_x"/>
                                          </p:val>
                                        </p:tav>
                                      </p:tavLst>
                                    </p:anim>
                                    <p:anim calcmode="lin" valueType="num">
                                      <p:cBhvr additive="base">
                                        <p:cTn id="40" dur="1000" fill="hold"/>
                                        <p:tgtEl>
                                          <p:spTgt spid="116"/>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additive="base">
                                        <p:cTn id="43" dur="1000" fill="hold"/>
                                        <p:tgtEl>
                                          <p:spTgt spid="117"/>
                                        </p:tgtEl>
                                        <p:attrNameLst>
                                          <p:attrName>ppt_x</p:attrName>
                                        </p:attrNameLst>
                                      </p:cBhvr>
                                      <p:tavLst>
                                        <p:tav tm="0">
                                          <p:val>
                                            <p:strVal val="0-#ppt_w/2"/>
                                          </p:val>
                                        </p:tav>
                                        <p:tav tm="100000">
                                          <p:val>
                                            <p:strVal val="#ppt_x"/>
                                          </p:val>
                                        </p:tav>
                                      </p:tavLst>
                                    </p:anim>
                                    <p:anim calcmode="lin" valueType="num">
                                      <p:cBhvr additive="base">
                                        <p:cTn id="44" dur="1000" fill="hold"/>
                                        <p:tgtEl>
                                          <p:spTgt spid="11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18"/>
                                        </p:tgtEl>
                                        <p:attrNameLst>
                                          <p:attrName>style.visibility</p:attrName>
                                        </p:attrNameLst>
                                      </p:cBhvr>
                                      <p:to>
                                        <p:strVal val="visible"/>
                                      </p:to>
                                    </p:set>
                                    <p:anim calcmode="lin" valueType="num">
                                      <p:cBhvr additive="base">
                                        <p:cTn id="47" dur="1000" fill="hold"/>
                                        <p:tgtEl>
                                          <p:spTgt spid="118"/>
                                        </p:tgtEl>
                                        <p:attrNameLst>
                                          <p:attrName>ppt_x</p:attrName>
                                        </p:attrNameLst>
                                      </p:cBhvr>
                                      <p:tavLst>
                                        <p:tav tm="0">
                                          <p:val>
                                            <p:strVal val="0-#ppt_w/2"/>
                                          </p:val>
                                        </p:tav>
                                        <p:tav tm="100000">
                                          <p:val>
                                            <p:strVal val="#ppt_x"/>
                                          </p:val>
                                        </p:tav>
                                      </p:tavLst>
                                    </p:anim>
                                    <p:anim calcmode="lin" valueType="num">
                                      <p:cBhvr additive="base">
                                        <p:cTn id="48" dur="1000" fill="hold"/>
                                        <p:tgtEl>
                                          <p:spTgt spid="11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19"/>
                                        </p:tgtEl>
                                        <p:attrNameLst>
                                          <p:attrName>style.visibility</p:attrName>
                                        </p:attrNameLst>
                                      </p:cBhvr>
                                      <p:to>
                                        <p:strVal val="visible"/>
                                      </p:to>
                                    </p:set>
                                    <p:anim calcmode="lin" valueType="num">
                                      <p:cBhvr additive="base">
                                        <p:cTn id="51" dur="1000" fill="hold"/>
                                        <p:tgtEl>
                                          <p:spTgt spid="119"/>
                                        </p:tgtEl>
                                        <p:attrNameLst>
                                          <p:attrName>ppt_x</p:attrName>
                                        </p:attrNameLst>
                                      </p:cBhvr>
                                      <p:tavLst>
                                        <p:tav tm="0">
                                          <p:val>
                                            <p:strVal val="0-#ppt_w/2"/>
                                          </p:val>
                                        </p:tav>
                                        <p:tav tm="100000">
                                          <p:val>
                                            <p:strVal val="#ppt_x"/>
                                          </p:val>
                                        </p:tav>
                                      </p:tavLst>
                                    </p:anim>
                                    <p:anim calcmode="lin" valueType="num">
                                      <p:cBhvr additive="base">
                                        <p:cTn id="52" dur="1000" fill="hold"/>
                                        <p:tgtEl>
                                          <p:spTgt spid="11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106"/>
                                        </p:tgtEl>
                                        <p:attrNameLst>
                                          <p:attrName>style.visibility</p:attrName>
                                        </p:attrNameLst>
                                      </p:cBhvr>
                                      <p:to>
                                        <p:strVal val="visible"/>
                                      </p:to>
                                    </p:set>
                                    <p:anim calcmode="lin" valueType="num">
                                      <p:cBhvr additive="base">
                                        <p:cTn id="55" dur="1000" fill="hold"/>
                                        <p:tgtEl>
                                          <p:spTgt spid="106"/>
                                        </p:tgtEl>
                                        <p:attrNameLst>
                                          <p:attrName>ppt_x</p:attrName>
                                        </p:attrNameLst>
                                      </p:cBhvr>
                                      <p:tavLst>
                                        <p:tav tm="0">
                                          <p:val>
                                            <p:strVal val="0-#ppt_w/2"/>
                                          </p:val>
                                        </p:tav>
                                        <p:tav tm="100000">
                                          <p:val>
                                            <p:strVal val="#ppt_x"/>
                                          </p:val>
                                        </p:tav>
                                      </p:tavLst>
                                    </p:anim>
                                    <p:anim calcmode="lin" valueType="num">
                                      <p:cBhvr additive="base">
                                        <p:cTn id="56" dur="1000" fill="hold"/>
                                        <p:tgtEl>
                                          <p:spTgt spid="106"/>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107"/>
                                        </p:tgtEl>
                                        <p:attrNameLst>
                                          <p:attrName>style.visibility</p:attrName>
                                        </p:attrNameLst>
                                      </p:cBhvr>
                                      <p:to>
                                        <p:strVal val="visible"/>
                                      </p:to>
                                    </p:set>
                                    <p:anim calcmode="lin" valueType="num">
                                      <p:cBhvr additive="base">
                                        <p:cTn id="59" dur="1000" fill="hold"/>
                                        <p:tgtEl>
                                          <p:spTgt spid="107"/>
                                        </p:tgtEl>
                                        <p:attrNameLst>
                                          <p:attrName>ppt_x</p:attrName>
                                        </p:attrNameLst>
                                      </p:cBhvr>
                                      <p:tavLst>
                                        <p:tav tm="0">
                                          <p:val>
                                            <p:strVal val="0-#ppt_w/2"/>
                                          </p:val>
                                        </p:tav>
                                        <p:tav tm="100000">
                                          <p:val>
                                            <p:strVal val="#ppt_x"/>
                                          </p:val>
                                        </p:tav>
                                      </p:tavLst>
                                    </p:anim>
                                    <p:anim calcmode="lin" valueType="num">
                                      <p:cBhvr additive="base">
                                        <p:cTn id="60" dur="1000" fill="hold"/>
                                        <p:tgtEl>
                                          <p:spTgt spid="107"/>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108"/>
                                        </p:tgtEl>
                                        <p:attrNameLst>
                                          <p:attrName>style.visibility</p:attrName>
                                        </p:attrNameLst>
                                      </p:cBhvr>
                                      <p:to>
                                        <p:strVal val="visible"/>
                                      </p:to>
                                    </p:set>
                                    <p:anim calcmode="lin" valueType="num">
                                      <p:cBhvr additive="base">
                                        <p:cTn id="63" dur="1000" fill="hold"/>
                                        <p:tgtEl>
                                          <p:spTgt spid="108"/>
                                        </p:tgtEl>
                                        <p:attrNameLst>
                                          <p:attrName>ppt_x</p:attrName>
                                        </p:attrNameLst>
                                      </p:cBhvr>
                                      <p:tavLst>
                                        <p:tav tm="0">
                                          <p:val>
                                            <p:strVal val="0-#ppt_w/2"/>
                                          </p:val>
                                        </p:tav>
                                        <p:tav tm="100000">
                                          <p:val>
                                            <p:strVal val="#ppt_x"/>
                                          </p:val>
                                        </p:tav>
                                      </p:tavLst>
                                    </p:anim>
                                    <p:anim calcmode="lin" valueType="num">
                                      <p:cBhvr additive="base">
                                        <p:cTn id="64" dur="1000" fill="hold"/>
                                        <p:tgtEl>
                                          <p:spTgt spid="108"/>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109"/>
                                        </p:tgtEl>
                                        <p:attrNameLst>
                                          <p:attrName>style.visibility</p:attrName>
                                        </p:attrNameLst>
                                      </p:cBhvr>
                                      <p:to>
                                        <p:strVal val="visible"/>
                                      </p:to>
                                    </p:set>
                                    <p:anim calcmode="lin" valueType="num">
                                      <p:cBhvr additive="base">
                                        <p:cTn id="67" dur="1000" fill="hold"/>
                                        <p:tgtEl>
                                          <p:spTgt spid="109"/>
                                        </p:tgtEl>
                                        <p:attrNameLst>
                                          <p:attrName>ppt_x</p:attrName>
                                        </p:attrNameLst>
                                      </p:cBhvr>
                                      <p:tavLst>
                                        <p:tav tm="0">
                                          <p:val>
                                            <p:strVal val="0-#ppt_w/2"/>
                                          </p:val>
                                        </p:tav>
                                        <p:tav tm="100000">
                                          <p:val>
                                            <p:strVal val="#ppt_x"/>
                                          </p:val>
                                        </p:tav>
                                      </p:tavLst>
                                    </p:anim>
                                    <p:anim calcmode="lin" valueType="num">
                                      <p:cBhvr additive="base">
                                        <p:cTn id="68" dur="1000" fill="hold"/>
                                        <p:tgtEl>
                                          <p:spTgt spid="109"/>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126"/>
                                        </p:tgtEl>
                                        <p:attrNameLst>
                                          <p:attrName>style.visibility</p:attrName>
                                        </p:attrNameLst>
                                      </p:cBhvr>
                                      <p:to>
                                        <p:strVal val="visible"/>
                                      </p:to>
                                    </p:set>
                                    <p:anim calcmode="lin" valueType="num">
                                      <p:cBhvr additive="base">
                                        <p:cTn id="71" dur="1000" fill="hold"/>
                                        <p:tgtEl>
                                          <p:spTgt spid="126"/>
                                        </p:tgtEl>
                                        <p:attrNameLst>
                                          <p:attrName>ppt_x</p:attrName>
                                        </p:attrNameLst>
                                      </p:cBhvr>
                                      <p:tavLst>
                                        <p:tav tm="0">
                                          <p:val>
                                            <p:strVal val="0-#ppt_w/2"/>
                                          </p:val>
                                        </p:tav>
                                        <p:tav tm="100000">
                                          <p:val>
                                            <p:strVal val="#ppt_x"/>
                                          </p:val>
                                        </p:tav>
                                      </p:tavLst>
                                    </p:anim>
                                    <p:anim calcmode="lin" valueType="num">
                                      <p:cBhvr additive="base">
                                        <p:cTn id="72" dur="1000" fill="hold"/>
                                        <p:tgtEl>
                                          <p:spTgt spid="12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127"/>
                                        </p:tgtEl>
                                        <p:attrNameLst>
                                          <p:attrName>style.visibility</p:attrName>
                                        </p:attrNameLst>
                                      </p:cBhvr>
                                      <p:to>
                                        <p:strVal val="visible"/>
                                      </p:to>
                                    </p:set>
                                    <p:anim calcmode="lin" valueType="num">
                                      <p:cBhvr additive="base">
                                        <p:cTn id="75" dur="1000" fill="hold"/>
                                        <p:tgtEl>
                                          <p:spTgt spid="127"/>
                                        </p:tgtEl>
                                        <p:attrNameLst>
                                          <p:attrName>ppt_x</p:attrName>
                                        </p:attrNameLst>
                                      </p:cBhvr>
                                      <p:tavLst>
                                        <p:tav tm="0">
                                          <p:val>
                                            <p:strVal val="0-#ppt_w/2"/>
                                          </p:val>
                                        </p:tav>
                                        <p:tav tm="100000">
                                          <p:val>
                                            <p:strVal val="#ppt_x"/>
                                          </p:val>
                                        </p:tav>
                                      </p:tavLst>
                                    </p:anim>
                                    <p:anim calcmode="lin" valueType="num">
                                      <p:cBhvr additive="base">
                                        <p:cTn id="76" dur="1000" fill="hold"/>
                                        <p:tgtEl>
                                          <p:spTgt spid="127"/>
                                        </p:tgtEl>
                                        <p:attrNameLst>
                                          <p:attrName>ppt_y</p:attrName>
                                        </p:attrNameLst>
                                      </p:cBhvr>
                                      <p:tavLst>
                                        <p:tav tm="0">
                                          <p:val>
                                            <p:strVal val="#ppt_y"/>
                                          </p:val>
                                        </p:tav>
                                        <p:tav tm="100000">
                                          <p:val>
                                            <p:strVal val="#ppt_y"/>
                                          </p:val>
                                        </p:tav>
                                      </p:tavLst>
                                    </p:anim>
                                  </p:childTnLst>
                                </p:cTn>
                              </p:par>
                              <p:par>
                                <p:cTn id="77" presetID="2" presetClass="entr" presetSubtype="8" fill="hold" nodeType="withEffect">
                                  <p:stCondLst>
                                    <p:cond delay="0"/>
                                  </p:stCondLst>
                                  <p:childTnLst>
                                    <p:set>
                                      <p:cBhvr>
                                        <p:cTn id="78" dur="1" fill="hold">
                                          <p:stCondLst>
                                            <p:cond delay="0"/>
                                          </p:stCondLst>
                                        </p:cTn>
                                        <p:tgtEl>
                                          <p:spTgt spid="13"/>
                                        </p:tgtEl>
                                        <p:attrNameLst>
                                          <p:attrName>style.visibility</p:attrName>
                                        </p:attrNameLst>
                                      </p:cBhvr>
                                      <p:to>
                                        <p:strVal val="visible"/>
                                      </p:to>
                                    </p:set>
                                    <p:anim calcmode="lin" valueType="num">
                                      <p:cBhvr additive="base">
                                        <p:cTn id="79" dur="1000" fill="hold"/>
                                        <p:tgtEl>
                                          <p:spTgt spid="13"/>
                                        </p:tgtEl>
                                        <p:attrNameLst>
                                          <p:attrName>ppt_x</p:attrName>
                                        </p:attrNameLst>
                                      </p:cBhvr>
                                      <p:tavLst>
                                        <p:tav tm="0">
                                          <p:val>
                                            <p:strVal val="0-#ppt_w/2"/>
                                          </p:val>
                                        </p:tav>
                                        <p:tav tm="100000">
                                          <p:val>
                                            <p:strVal val="#ppt_x"/>
                                          </p:val>
                                        </p:tav>
                                      </p:tavLst>
                                    </p:anim>
                                    <p:anim calcmode="lin" valueType="num">
                                      <p:cBhvr additive="base">
                                        <p:cTn id="80" dur="1000" fill="hold"/>
                                        <p:tgtEl>
                                          <p:spTgt spid="13"/>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78"/>
                                        </p:tgtEl>
                                        <p:attrNameLst>
                                          <p:attrName>style.visibility</p:attrName>
                                        </p:attrNameLst>
                                      </p:cBhvr>
                                      <p:to>
                                        <p:strVal val="visible"/>
                                      </p:to>
                                    </p:set>
                                    <p:anim calcmode="lin" valueType="num">
                                      <p:cBhvr additive="base">
                                        <p:cTn id="83" dur="1000" fill="hold"/>
                                        <p:tgtEl>
                                          <p:spTgt spid="78"/>
                                        </p:tgtEl>
                                        <p:attrNameLst>
                                          <p:attrName>ppt_x</p:attrName>
                                        </p:attrNameLst>
                                      </p:cBhvr>
                                      <p:tavLst>
                                        <p:tav tm="0">
                                          <p:val>
                                            <p:strVal val="0-#ppt_w/2"/>
                                          </p:val>
                                        </p:tav>
                                        <p:tav tm="100000">
                                          <p:val>
                                            <p:strVal val="#ppt_x"/>
                                          </p:val>
                                        </p:tav>
                                      </p:tavLst>
                                    </p:anim>
                                    <p:anim calcmode="lin" valueType="num">
                                      <p:cBhvr additive="base">
                                        <p:cTn id="84" dur="1000" fill="hold"/>
                                        <p:tgtEl>
                                          <p:spTgt spid="7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79"/>
                                        </p:tgtEl>
                                        <p:attrNameLst>
                                          <p:attrName>style.visibility</p:attrName>
                                        </p:attrNameLst>
                                      </p:cBhvr>
                                      <p:to>
                                        <p:strVal val="visible"/>
                                      </p:to>
                                    </p:set>
                                    <p:anim calcmode="lin" valueType="num">
                                      <p:cBhvr additive="base">
                                        <p:cTn id="87" dur="1000" fill="hold"/>
                                        <p:tgtEl>
                                          <p:spTgt spid="79"/>
                                        </p:tgtEl>
                                        <p:attrNameLst>
                                          <p:attrName>ppt_x</p:attrName>
                                        </p:attrNameLst>
                                      </p:cBhvr>
                                      <p:tavLst>
                                        <p:tav tm="0">
                                          <p:val>
                                            <p:strVal val="0-#ppt_w/2"/>
                                          </p:val>
                                        </p:tav>
                                        <p:tav tm="100000">
                                          <p:val>
                                            <p:strVal val="#ppt_x"/>
                                          </p:val>
                                        </p:tav>
                                      </p:tavLst>
                                    </p:anim>
                                    <p:anim calcmode="lin" valueType="num">
                                      <p:cBhvr additive="base">
                                        <p:cTn id="88" dur="1000" fill="hold"/>
                                        <p:tgtEl>
                                          <p:spTgt spid="79"/>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0"/>
                                  </p:stCondLst>
                                  <p:childTnLst>
                                    <p:set>
                                      <p:cBhvr>
                                        <p:cTn id="90" dur="1" fill="hold">
                                          <p:stCondLst>
                                            <p:cond delay="0"/>
                                          </p:stCondLst>
                                        </p:cTn>
                                        <p:tgtEl>
                                          <p:spTgt spid="84"/>
                                        </p:tgtEl>
                                        <p:attrNameLst>
                                          <p:attrName>style.visibility</p:attrName>
                                        </p:attrNameLst>
                                      </p:cBhvr>
                                      <p:to>
                                        <p:strVal val="visible"/>
                                      </p:to>
                                    </p:set>
                                    <p:anim calcmode="lin" valueType="num">
                                      <p:cBhvr additive="base">
                                        <p:cTn id="91" dur="1000" fill="hold"/>
                                        <p:tgtEl>
                                          <p:spTgt spid="84"/>
                                        </p:tgtEl>
                                        <p:attrNameLst>
                                          <p:attrName>ppt_x</p:attrName>
                                        </p:attrNameLst>
                                      </p:cBhvr>
                                      <p:tavLst>
                                        <p:tav tm="0">
                                          <p:val>
                                            <p:strVal val="0-#ppt_w/2"/>
                                          </p:val>
                                        </p:tav>
                                        <p:tav tm="100000">
                                          <p:val>
                                            <p:strVal val="#ppt_x"/>
                                          </p:val>
                                        </p:tav>
                                      </p:tavLst>
                                    </p:anim>
                                    <p:anim calcmode="lin" valueType="num">
                                      <p:cBhvr additive="base">
                                        <p:cTn id="92" dur="1000" fill="hold"/>
                                        <p:tgtEl>
                                          <p:spTgt spid="84"/>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stCondLst>
                                    <p:cond delay="0"/>
                                  </p:stCondLst>
                                  <p:childTnLst>
                                    <p:set>
                                      <p:cBhvr>
                                        <p:cTn id="94" dur="1" fill="hold">
                                          <p:stCondLst>
                                            <p:cond delay="0"/>
                                          </p:stCondLst>
                                        </p:cTn>
                                        <p:tgtEl>
                                          <p:spTgt spid="85"/>
                                        </p:tgtEl>
                                        <p:attrNameLst>
                                          <p:attrName>style.visibility</p:attrName>
                                        </p:attrNameLst>
                                      </p:cBhvr>
                                      <p:to>
                                        <p:strVal val="visible"/>
                                      </p:to>
                                    </p:set>
                                    <p:anim calcmode="lin" valueType="num">
                                      <p:cBhvr additive="base">
                                        <p:cTn id="95" dur="1000" fill="hold"/>
                                        <p:tgtEl>
                                          <p:spTgt spid="85"/>
                                        </p:tgtEl>
                                        <p:attrNameLst>
                                          <p:attrName>ppt_x</p:attrName>
                                        </p:attrNameLst>
                                      </p:cBhvr>
                                      <p:tavLst>
                                        <p:tav tm="0">
                                          <p:val>
                                            <p:strVal val="0-#ppt_w/2"/>
                                          </p:val>
                                        </p:tav>
                                        <p:tav tm="100000">
                                          <p:val>
                                            <p:strVal val="#ppt_x"/>
                                          </p:val>
                                        </p:tav>
                                      </p:tavLst>
                                    </p:anim>
                                    <p:anim calcmode="lin" valueType="num">
                                      <p:cBhvr additive="base">
                                        <p:cTn id="96" dur="1000" fill="hold"/>
                                        <p:tgtEl>
                                          <p:spTgt spid="85"/>
                                        </p:tgtEl>
                                        <p:attrNameLst>
                                          <p:attrName>ppt_y</p:attrName>
                                        </p:attrNameLst>
                                      </p:cBhvr>
                                      <p:tavLst>
                                        <p:tav tm="0">
                                          <p:val>
                                            <p:strVal val="#ppt_y"/>
                                          </p:val>
                                        </p:tav>
                                        <p:tav tm="100000">
                                          <p:val>
                                            <p:strVal val="#ppt_y"/>
                                          </p:val>
                                        </p:tav>
                                      </p:tavLst>
                                    </p:anim>
                                  </p:childTnLst>
                                </p:cTn>
                              </p:par>
                              <p:par>
                                <p:cTn id="97" presetID="2" presetClass="entr" presetSubtype="8" fill="hold" nodeType="withEffect">
                                  <p:stCondLst>
                                    <p:cond delay="0"/>
                                  </p:stCondLst>
                                  <p:childTnLst>
                                    <p:set>
                                      <p:cBhvr>
                                        <p:cTn id="98" dur="1" fill="hold">
                                          <p:stCondLst>
                                            <p:cond delay="0"/>
                                          </p:stCondLst>
                                        </p:cTn>
                                        <p:tgtEl>
                                          <p:spTgt spid="88"/>
                                        </p:tgtEl>
                                        <p:attrNameLst>
                                          <p:attrName>style.visibility</p:attrName>
                                        </p:attrNameLst>
                                      </p:cBhvr>
                                      <p:to>
                                        <p:strVal val="visible"/>
                                      </p:to>
                                    </p:set>
                                    <p:anim calcmode="lin" valueType="num">
                                      <p:cBhvr additive="base">
                                        <p:cTn id="99" dur="1000" fill="hold"/>
                                        <p:tgtEl>
                                          <p:spTgt spid="88"/>
                                        </p:tgtEl>
                                        <p:attrNameLst>
                                          <p:attrName>ppt_x</p:attrName>
                                        </p:attrNameLst>
                                      </p:cBhvr>
                                      <p:tavLst>
                                        <p:tav tm="0">
                                          <p:val>
                                            <p:strVal val="0-#ppt_w/2"/>
                                          </p:val>
                                        </p:tav>
                                        <p:tav tm="100000">
                                          <p:val>
                                            <p:strVal val="#ppt_x"/>
                                          </p:val>
                                        </p:tav>
                                      </p:tavLst>
                                    </p:anim>
                                    <p:anim calcmode="lin" valueType="num">
                                      <p:cBhvr additive="base">
                                        <p:cTn id="100" dur="1000" fill="hold"/>
                                        <p:tgtEl>
                                          <p:spTgt spid="88"/>
                                        </p:tgtEl>
                                        <p:attrNameLst>
                                          <p:attrName>ppt_y</p:attrName>
                                        </p:attrNameLst>
                                      </p:cBhvr>
                                      <p:tavLst>
                                        <p:tav tm="0">
                                          <p:val>
                                            <p:strVal val="#ppt_y"/>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53" presetClass="exit" presetSubtype="32" fill="hold" grpId="1" nodeType="clickEffect">
                                  <p:stCondLst>
                                    <p:cond delay="750"/>
                                  </p:stCondLst>
                                  <p:childTnLst>
                                    <p:anim calcmode="lin" valueType="num">
                                      <p:cBhvr>
                                        <p:cTn id="104" dur="1000"/>
                                        <p:tgtEl>
                                          <p:spTgt spid="120"/>
                                        </p:tgtEl>
                                        <p:attrNameLst>
                                          <p:attrName>ppt_w</p:attrName>
                                        </p:attrNameLst>
                                      </p:cBhvr>
                                      <p:tavLst>
                                        <p:tav tm="0">
                                          <p:val>
                                            <p:strVal val="ppt_w"/>
                                          </p:val>
                                        </p:tav>
                                        <p:tav tm="100000">
                                          <p:val>
                                            <p:fltVal val="0"/>
                                          </p:val>
                                        </p:tav>
                                      </p:tavLst>
                                    </p:anim>
                                    <p:anim calcmode="lin" valueType="num">
                                      <p:cBhvr>
                                        <p:cTn id="105" dur="1000"/>
                                        <p:tgtEl>
                                          <p:spTgt spid="120"/>
                                        </p:tgtEl>
                                        <p:attrNameLst>
                                          <p:attrName>ppt_h</p:attrName>
                                        </p:attrNameLst>
                                      </p:cBhvr>
                                      <p:tavLst>
                                        <p:tav tm="0">
                                          <p:val>
                                            <p:strVal val="ppt_h"/>
                                          </p:val>
                                        </p:tav>
                                        <p:tav tm="100000">
                                          <p:val>
                                            <p:fltVal val="0"/>
                                          </p:val>
                                        </p:tav>
                                      </p:tavLst>
                                    </p:anim>
                                    <p:animEffect transition="out" filter="fade">
                                      <p:cBhvr>
                                        <p:cTn id="106" dur="1000"/>
                                        <p:tgtEl>
                                          <p:spTgt spid="120"/>
                                        </p:tgtEl>
                                      </p:cBhvr>
                                    </p:animEffect>
                                    <p:set>
                                      <p:cBhvr>
                                        <p:cTn id="107" dur="1" fill="hold">
                                          <p:stCondLst>
                                            <p:cond delay="999"/>
                                          </p:stCondLst>
                                        </p:cTn>
                                        <p:tgtEl>
                                          <p:spTgt spid="120"/>
                                        </p:tgtEl>
                                        <p:attrNameLst>
                                          <p:attrName>style.visibility</p:attrName>
                                        </p:attrNameLst>
                                      </p:cBhvr>
                                      <p:to>
                                        <p:strVal val="hidden"/>
                                      </p:to>
                                    </p:set>
                                  </p:childTnLst>
                                </p:cTn>
                              </p:par>
                              <p:par>
                                <p:cTn id="108" presetID="53" presetClass="exit" presetSubtype="32" fill="hold" grpId="1" nodeType="withEffect">
                                  <p:stCondLst>
                                    <p:cond delay="750"/>
                                  </p:stCondLst>
                                  <p:childTnLst>
                                    <p:anim calcmode="lin" valueType="num">
                                      <p:cBhvr>
                                        <p:cTn id="109" dur="1000"/>
                                        <p:tgtEl>
                                          <p:spTgt spid="57"/>
                                        </p:tgtEl>
                                        <p:attrNameLst>
                                          <p:attrName>ppt_w</p:attrName>
                                        </p:attrNameLst>
                                      </p:cBhvr>
                                      <p:tavLst>
                                        <p:tav tm="0">
                                          <p:val>
                                            <p:strVal val="ppt_w"/>
                                          </p:val>
                                        </p:tav>
                                        <p:tav tm="100000">
                                          <p:val>
                                            <p:fltVal val="0"/>
                                          </p:val>
                                        </p:tav>
                                      </p:tavLst>
                                    </p:anim>
                                    <p:anim calcmode="lin" valueType="num">
                                      <p:cBhvr>
                                        <p:cTn id="110" dur="1000"/>
                                        <p:tgtEl>
                                          <p:spTgt spid="57"/>
                                        </p:tgtEl>
                                        <p:attrNameLst>
                                          <p:attrName>ppt_h</p:attrName>
                                        </p:attrNameLst>
                                      </p:cBhvr>
                                      <p:tavLst>
                                        <p:tav tm="0">
                                          <p:val>
                                            <p:strVal val="ppt_h"/>
                                          </p:val>
                                        </p:tav>
                                        <p:tav tm="100000">
                                          <p:val>
                                            <p:fltVal val="0"/>
                                          </p:val>
                                        </p:tav>
                                      </p:tavLst>
                                    </p:anim>
                                    <p:animEffect transition="out" filter="fade">
                                      <p:cBhvr>
                                        <p:cTn id="111" dur="1000"/>
                                        <p:tgtEl>
                                          <p:spTgt spid="57"/>
                                        </p:tgtEl>
                                      </p:cBhvr>
                                    </p:animEffect>
                                    <p:set>
                                      <p:cBhvr>
                                        <p:cTn id="112" dur="1" fill="hold">
                                          <p:stCondLst>
                                            <p:cond delay="999"/>
                                          </p:stCondLst>
                                        </p:cTn>
                                        <p:tgtEl>
                                          <p:spTgt spid="57"/>
                                        </p:tgtEl>
                                        <p:attrNameLst>
                                          <p:attrName>style.visibility</p:attrName>
                                        </p:attrNameLst>
                                      </p:cBhvr>
                                      <p:to>
                                        <p:strVal val="hidden"/>
                                      </p:to>
                                    </p:set>
                                  </p:childTnLst>
                                </p:cTn>
                              </p:par>
                              <p:par>
                                <p:cTn id="113" presetID="53" presetClass="exit" presetSubtype="32" fill="hold" grpId="1" nodeType="withEffect">
                                  <p:stCondLst>
                                    <p:cond delay="750"/>
                                  </p:stCondLst>
                                  <p:childTnLst>
                                    <p:anim calcmode="lin" valueType="num">
                                      <p:cBhvr>
                                        <p:cTn id="114" dur="1000"/>
                                        <p:tgtEl>
                                          <p:spTgt spid="110"/>
                                        </p:tgtEl>
                                        <p:attrNameLst>
                                          <p:attrName>ppt_w</p:attrName>
                                        </p:attrNameLst>
                                      </p:cBhvr>
                                      <p:tavLst>
                                        <p:tav tm="0">
                                          <p:val>
                                            <p:strVal val="ppt_w"/>
                                          </p:val>
                                        </p:tav>
                                        <p:tav tm="100000">
                                          <p:val>
                                            <p:fltVal val="0"/>
                                          </p:val>
                                        </p:tav>
                                      </p:tavLst>
                                    </p:anim>
                                    <p:anim calcmode="lin" valueType="num">
                                      <p:cBhvr>
                                        <p:cTn id="115" dur="1000"/>
                                        <p:tgtEl>
                                          <p:spTgt spid="110"/>
                                        </p:tgtEl>
                                        <p:attrNameLst>
                                          <p:attrName>ppt_h</p:attrName>
                                        </p:attrNameLst>
                                      </p:cBhvr>
                                      <p:tavLst>
                                        <p:tav tm="0">
                                          <p:val>
                                            <p:strVal val="ppt_h"/>
                                          </p:val>
                                        </p:tav>
                                        <p:tav tm="100000">
                                          <p:val>
                                            <p:fltVal val="0"/>
                                          </p:val>
                                        </p:tav>
                                      </p:tavLst>
                                    </p:anim>
                                    <p:animEffect transition="out" filter="fade">
                                      <p:cBhvr>
                                        <p:cTn id="116" dur="1000"/>
                                        <p:tgtEl>
                                          <p:spTgt spid="110"/>
                                        </p:tgtEl>
                                      </p:cBhvr>
                                    </p:animEffect>
                                    <p:set>
                                      <p:cBhvr>
                                        <p:cTn id="117" dur="1" fill="hold">
                                          <p:stCondLst>
                                            <p:cond delay="999"/>
                                          </p:stCondLst>
                                        </p:cTn>
                                        <p:tgtEl>
                                          <p:spTgt spid="110"/>
                                        </p:tgtEl>
                                        <p:attrNameLst>
                                          <p:attrName>style.visibility</p:attrName>
                                        </p:attrNameLst>
                                      </p:cBhvr>
                                      <p:to>
                                        <p:strVal val="hidden"/>
                                      </p:to>
                                    </p:set>
                                  </p:childTnLst>
                                </p:cTn>
                              </p:par>
                              <p:par>
                                <p:cTn id="118" presetID="53" presetClass="exit" presetSubtype="32" fill="hold" grpId="1" nodeType="withEffect">
                                  <p:stCondLst>
                                    <p:cond delay="750"/>
                                  </p:stCondLst>
                                  <p:childTnLst>
                                    <p:anim calcmode="lin" valueType="num">
                                      <p:cBhvr>
                                        <p:cTn id="119" dur="1000"/>
                                        <p:tgtEl>
                                          <p:spTgt spid="111"/>
                                        </p:tgtEl>
                                        <p:attrNameLst>
                                          <p:attrName>ppt_w</p:attrName>
                                        </p:attrNameLst>
                                      </p:cBhvr>
                                      <p:tavLst>
                                        <p:tav tm="0">
                                          <p:val>
                                            <p:strVal val="ppt_w"/>
                                          </p:val>
                                        </p:tav>
                                        <p:tav tm="100000">
                                          <p:val>
                                            <p:fltVal val="0"/>
                                          </p:val>
                                        </p:tav>
                                      </p:tavLst>
                                    </p:anim>
                                    <p:anim calcmode="lin" valueType="num">
                                      <p:cBhvr>
                                        <p:cTn id="120" dur="1000"/>
                                        <p:tgtEl>
                                          <p:spTgt spid="111"/>
                                        </p:tgtEl>
                                        <p:attrNameLst>
                                          <p:attrName>ppt_h</p:attrName>
                                        </p:attrNameLst>
                                      </p:cBhvr>
                                      <p:tavLst>
                                        <p:tav tm="0">
                                          <p:val>
                                            <p:strVal val="ppt_h"/>
                                          </p:val>
                                        </p:tav>
                                        <p:tav tm="100000">
                                          <p:val>
                                            <p:fltVal val="0"/>
                                          </p:val>
                                        </p:tav>
                                      </p:tavLst>
                                    </p:anim>
                                    <p:animEffect transition="out" filter="fade">
                                      <p:cBhvr>
                                        <p:cTn id="121" dur="1000"/>
                                        <p:tgtEl>
                                          <p:spTgt spid="111"/>
                                        </p:tgtEl>
                                      </p:cBhvr>
                                    </p:animEffect>
                                    <p:set>
                                      <p:cBhvr>
                                        <p:cTn id="122" dur="1" fill="hold">
                                          <p:stCondLst>
                                            <p:cond delay="999"/>
                                          </p:stCondLst>
                                        </p:cTn>
                                        <p:tgtEl>
                                          <p:spTgt spid="111"/>
                                        </p:tgtEl>
                                        <p:attrNameLst>
                                          <p:attrName>style.visibility</p:attrName>
                                        </p:attrNameLst>
                                      </p:cBhvr>
                                      <p:to>
                                        <p:strVal val="hidden"/>
                                      </p:to>
                                    </p:set>
                                  </p:childTnLst>
                                </p:cTn>
                              </p:par>
                              <p:par>
                                <p:cTn id="123" presetID="53" presetClass="exit" presetSubtype="32" fill="hold" grpId="1" nodeType="withEffect">
                                  <p:stCondLst>
                                    <p:cond delay="750"/>
                                  </p:stCondLst>
                                  <p:childTnLst>
                                    <p:anim calcmode="lin" valueType="num">
                                      <p:cBhvr>
                                        <p:cTn id="124" dur="1000"/>
                                        <p:tgtEl>
                                          <p:spTgt spid="112"/>
                                        </p:tgtEl>
                                        <p:attrNameLst>
                                          <p:attrName>ppt_w</p:attrName>
                                        </p:attrNameLst>
                                      </p:cBhvr>
                                      <p:tavLst>
                                        <p:tav tm="0">
                                          <p:val>
                                            <p:strVal val="ppt_w"/>
                                          </p:val>
                                        </p:tav>
                                        <p:tav tm="100000">
                                          <p:val>
                                            <p:fltVal val="0"/>
                                          </p:val>
                                        </p:tav>
                                      </p:tavLst>
                                    </p:anim>
                                    <p:anim calcmode="lin" valueType="num">
                                      <p:cBhvr>
                                        <p:cTn id="125" dur="1000"/>
                                        <p:tgtEl>
                                          <p:spTgt spid="112"/>
                                        </p:tgtEl>
                                        <p:attrNameLst>
                                          <p:attrName>ppt_h</p:attrName>
                                        </p:attrNameLst>
                                      </p:cBhvr>
                                      <p:tavLst>
                                        <p:tav tm="0">
                                          <p:val>
                                            <p:strVal val="ppt_h"/>
                                          </p:val>
                                        </p:tav>
                                        <p:tav tm="100000">
                                          <p:val>
                                            <p:fltVal val="0"/>
                                          </p:val>
                                        </p:tav>
                                      </p:tavLst>
                                    </p:anim>
                                    <p:animEffect transition="out" filter="fade">
                                      <p:cBhvr>
                                        <p:cTn id="126" dur="1000"/>
                                        <p:tgtEl>
                                          <p:spTgt spid="112"/>
                                        </p:tgtEl>
                                      </p:cBhvr>
                                    </p:animEffect>
                                    <p:set>
                                      <p:cBhvr>
                                        <p:cTn id="127" dur="1" fill="hold">
                                          <p:stCondLst>
                                            <p:cond delay="999"/>
                                          </p:stCondLst>
                                        </p:cTn>
                                        <p:tgtEl>
                                          <p:spTgt spid="112"/>
                                        </p:tgtEl>
                                        <p:attrNameLst>
                                          <p:attrName>style.visibility</p:attrName>
                                        </p:attrNameLst>
                                      </p:cBhvr>
                                      <p:to>
                                        <p:strVal val="hidden"/>
                                      </p:to>
                                    </p:set>
                                  </p:childTnLst>
                                </p:cTn>
                              </p:par>
                              <p:par>
                                <p:cTn id="128" presetID="53" presetClass="exit" presetSubtype="32" fill="hold" grpId="1" nodeType="withEffect">
                                  <p:stCondLst>
                                    <p:cond delay="750"/>
                                  </p:stCondLst>
                                  <p:childTnLst>
                                    <p:anim calcmode="lin" valueType="num">
                                      <p:cBhvr>
                                        <p:cTn id="129" dur="1000"/>
                                        <p:tgtEl>
                                          <p:spTgt spid="113"/>
                                        </p:tgtEl>
                                        <p:attrNameLst>
                                          <p:attrName>ppt_w</p:attrName>
                                        </p:attrNameLst>
                                      </p:cBhvr>
                                      <p:tavLst>
                                        <p:tav tm="0">
                                          <p:val>
                                            <p:strVal val="ppt_w"/>
                                          </p:val>
                                        </p:tav>
                                        <p:tav tm="100000">
                                          <p:val>
                                            <p:fltVal val="0"/>
                                          </p:val>
                                        </p:tav>
                                      </p:tavLst>
                                    </p:anim>
                                    <p:anim calcmode="lin" valueType="num">
                                      <p:cBhvr>
                                        <p:cTn id="130" dur="1000"/>
                                        <p:tgtEl>
                                          <p:spTgt spid="113"/>
                                        </p:tgtEl>
                                        <p:attrNameLst>
                                          <p:attrName>ppt_h</p:attrName>
                                        </p:attrNameLst>
                                      </p:cBhvr>
                                      <p:tavLst>
                                        <p:tav tm="0">
                                          <p:val>
                                            <p:strVal val="ppt_h"/>
                                          </p:val>
                                        </p:tav>
                                        <p:tav tm="100000">
                                          <p:val>
                                            <p:fltVal val="0"/>
                                          </p:val>
                                        </p:tav>
                                      </p:tavLst>
                                    </p:anim>
                                    <p:animEffect transition="out" filter="fade">
                                      <p:cBhvr>
                                        <p:cTn id="131" dur="1000"/>
                                        <p:tgtEl>
                                          <p:spTgt spid="113"/>
                                        </p:tgtEl>
                                      </p:cBhvr>
                                    </p:animEffect>
                                    <p:set>
                                      <p:cBhvr>
                                        <p:cTn id="132" dur="1" fill="hold">
                                          <p:stCondLst>
                                            <p:cond delay="999"/>
                                          </p:stCondLst>
                                        </p:cTn>
                                        <p:tgtEl>
                                          <p:spTgt spid="113"/>
                                        </p:tgtEl>
                                        <p:attrNameLst>
                                          <p:attrName>style.visibility</p:attrName>
                                        </p:attrNameLst>
                                      </p:cBhvr>
                                      <p:to>
                                        <p:strVal val="hidden"/>
                                      </p:to>
                                    </p:set>
                                  </p:childTnLst>
                                </p:cTn>
                              </p:par>
                              <p:par>
                                <p:cTn id="133" presetID="53" presetClass="exit" presetSubtype="32" fill="hold" grpId="1" nodeType="withEffect">
                                  <p:stCondLst>
                                    <p:cond delay="750"/>
                                  </p:stCondLst>
                                  <p:childTnLst>
                                    <p:anim calcmode="lin" valueType="num">
                                      <p:cBhvr>
                                        <p:cTn id="134" dur="1000"/>
                                        <p:tgtEl>
                                          <p:spTgt spid="114"/>
                                        </p:tgtEl>
                                        <p:attrNameLst>
                                          <p:attrName>ppt_w</p:attrName>
                                        </p:attrNameLst>
                                      </p:cBhvr>
                                      <p:tavLst>
                                        <p:tav tm="0">
                                          <p:val>
                                            <p:strVal val="ppt_w"/>
                                          </p:val>
                                        </p:tav>
                                        <p:tav tm="100000">
                                          <p:val>
                                            <p:fltVal val="0"/>
                                          </p:val>
                                        </p:tav>
                                      </p:tavLst>
                                    </p:anim>
                                    <p:anim calcmode="lin" valueType="num">
                                      <p:cBhvr>
                                        <p:cTn id="135" dur="1000"/>
                                        <p:tgtEl>
                                          <p:spTgt spid="114"/>
                                        </p:tgtEl>
                                        <p:attrNameLst>
                                          <p:attrName>ppt_h</p:attrName>
                                        </p:attrNameLst>
                                      </p:cBhvr>
                                      <p:tavLst>
                                        <p:tav tm="0">
                                          <p:val>
                                            <p:strVal val="ppt_h"/>
                                          </p:val>
                                        </p:tav>
                                        <p:tav tm="100000">
                                          <p:val>
                                            <p:fltVal val="0"/>
                                          </p:val>
                                        </p:tav>
                                      </p:tavLst>
                                    </p:anim>
                                    <p:animEffect transition="out" filter="fade">
                                      <p:cBhvr>
                                        <p:cTn id="136" dur="1000"/>
                                        <p:tgtEl>
                                          <p:spTgt spid="114"/>
                                        </p:tgtEl>
                                      </p:cBhvr>
                                    </p:animEffect>
                                    <p:set>
                                      <p:cBhvr>
                                        <p:cTn id="137" dur="1" fill="hold">
                                          <p:stCondLst>
                                            <p:cond delay="999"/>
                                          </p:stCondLst>
                                        </p:cTn>
                                        <p:tgtEl>
                                          <p:spTgt spid="114"/>
                                        </p:tgtEl>
                                        <p:attrNameLst>
                                          <p:attrName>style.visibility</p:attrName>
                                        </p:attrNameLst>
                                      </p:cBhvr>
                                      <p:to>
                                        <p:strVal val="hidden"/>
                                      </p:to>
                                    </p:set>
                                  </p:childTnLst>
                                </p:cTn>
                              </p:par>
                              <p:par>
                                <p:cTn id="138" presetID="53" presetClass="exit" presetSubtype="32" fill="hold" grpId="1" nodeType="withEffect">
                                  <p:stCondLst>
                                    <p:cond delay="750"/>
                                  </p:stCondLst>
                                  <p:childTnLst>
                                    <p:anim calcmode="lin" valueType="num">
                                      <p:cBhvr>
                                        <p:cTn id="139" dur="1000"/>
                                        <p:tgtEl>
                                          <p:spTgt spid="115"/>
                                        </p:tgtEl>
                                        <p:attrNameLst>
                                          <p:attrName>ppt_w</p:attrName>
                                        </p:attrNameLst>
                                      </p:cBhvr>
                                      <p:tavLst>
                                        <p:tav tm="0">
                                          <p:val>
                                            <p:strVal val="ppt_w"/>
                                          </p:val>
                                        </p:tav>
                                        <p:tav tm="100000">
                                          <p:val>
                                            <p:fltVal val="0"/>
                                          </p:val>
                                        </p:tav>
                                      </p:tavLst>
                                    </p:anim>
                                    <p:anim calcmode="lin" valueType="num">
                                      <p:cBhvr>
                                        <p:cTn id="140" dur="1000"/>
                                        <p:tgtEl>
                                          <p:spTgt spid="115"/>
                                        </p:tgtEl>
                                        <p:attrNameLst>
                                          <p:attrName>ppt_h</p:attrName>
                                        </p:attrNameLst>
                                      </p:cBhvr>
                                      <p:tavLst>
                                        <p:tav tm="0">
                                          <p:val>
                                            <p:strVal val="ppt_h"/>
                                          </p:val>
                                        </p:tav>
                                        <p:tav tm="100000">
                                          <p:val>
                                            <p:fltVal val="0"/>
                                          </p:val>
                                        </p:tav>
                                      </p:tavLst>
                                    </p:anim>
                                    <p:animEffect transition="out" filter="fade">
                                      <p:cBhvr>
                                        <p:cTn id="141" dur="1000"/>
                                        <p:tgtEl>
                                          <p:spTgt spid="115"/>
                                        </p:tgtEl>
                                      </p:cBhvr>
                                    </p:animEffect>
                                    <p:set>
                                      <p:cBhvr>
                                        <p:cTn id="142" dur="1" fill="hold">
                                          <p:stCondLst>
                                            <p:cond delay="999"/>
                                          </p:stCondLst>
                                        </p:cTn>
                                        <p:tgtEl>
                                          <p:spTgt spid="115"/>
                                        </p:tgtEl>
                                        <p:attrNameLst>
                                          <p:attrName>style.visibility</p:attrName>
                                        </p:attrNameLst>
                                      </p:cBhvr>
                                      <p:to>
                                        <p:strVal val="hidden"/>
                                      </p:to>
                                    </p:set>
                                  </p:childTnLst>
                                </p:cTn>
                              </p:par>
                              <p:par>
                                <p:cTn id="143" presetID="53" presetClass="exit" presetSubtype="32" fill="hold" grpId="1" nodeType="withEffect">
                                  <p:stCondLst>
                                    <p:cond delay="750"/>
                                  </p:stCondLst>
                                  <p:childTnLst>
                                    <p:anim calcmode="lin" valueType="num">
                                      <p:cBhvr>
                                        <p:cTn id="144" dur="1000"/>
                                        <p:tgtEl>
                                          <p:spTgt spid="116"/>
                                        </p:tgtEl>
                                        <p:attrNameLst>
                                          <p:attrName>ppt_w</p:attrName>
                                        </p:attrNameLst>
                                      </p:cBhvr>
                                      <p:tavLst>
                                        <p:tav tm="0">
                                          <p:val>
                                            <p:strVal val="ppt_w"/>
                                          </p:val>
                                        </p:tav>
                                        <p:tav tm="100000">
                                          <p:val>
                                            <p:fltVal val="0"/>
                                          </p:val>
                                        </p:tav>
                                      </p:tavLst>
                                    </p:anim>
                                    <p:anim calcmode="lin" valueType="num">
                                      <p:cBhvr>
                                        <p:cTn id="145" dur="1000"/>
                                        <p:tgtEl>
                                          <p:spTgt spid="116"/>
                                        </p:tgtEl>
                                        <p:attrNameLst>
                                          <p:attrName>ppt_h</p:attrName>
                                        </p:attrNameLst>
                                      </p:cBhvr>
                                      <p:tavLst>
                                        <p:tav tm="0">
                                          <p:val>
                                            <p:strVal val="ppt_h"/>
                                          </p:val>
                                        </p:tav>
                                        <p:tav tm="100000">
                                          <p:val>
                                            <p:fltVal val="0"/>
                                          </p:val>
                                        </p:tav>
                                      </p:tavLst>
                                    </p:anim>
                                    <p:animEffect transition="out" filter="fade">
                                      <p:cBhvr>
                                        <p:cTn id="146" dur="1000"/>
                                        <p:tgtEl>
                                          <p:spTgt spid="116"/>
                                        </p:tgtEl>
                                      </p:cBhvr>
                                    </p:animEffect>
                                    <p:set>
                                      <p:cBhvr>
                                        <p:cTn id="147" dur="1" fill="hold">
                                          <p:stCondLst>
                                            <p:cond delay="999"/>
                                          </p:stCondLst>
                                        </p:cTn>
                                        <p:tgtEl>
                                          <p:spTgt spid="116"/>
                                        </p:tgtEl>
                                        <p:attrNameLst>
                                          <p:attrName>style.visibility</p:attrName>
                                        </p:attrNameLst>
                                      </p:cBhvr>
                                      <p:to>
                                        <p:strVal val="hidden"/>
                                      </p:to>
                                    </p:set>
                                  </p:childTnLst>
                                </p:cTn>
                              </p:par>
                              <p:par>
                                <p:cTn id="148" presetID="53" presetClass="exit" presetSubtype="32" fill="hold" grpId="1" nodeType="withEffect">
                                  <p:stCondLst>
                                    <p:cond delay="750"/>
                                  </p:stCondLst>
                                  <p:childTnLst>
                                    <p:anim calcmode="lin" valueType="num">
                                      <p:cBhvr>
                                        <p:cTn id="149" dur="1000"/>
                                        <p:tgtEl>
                                          <p:spTgt spid="117"/>
                                        </p:tgtEl>
                                        <p:attrNameLst>
                                          <p:attrName>ppt_w</p:attrName>
                                        </p:attrNameLst>
                                      </p:cBhvr>
                                      <p:tavLst>
                                        <p:tav tm="0">
                                          <p:val>
                                            <p:strVal val="ppt_w"/>
                                          </p:val>
                                        </p:tav>
                                        <p:tav tm="100000">
                                          <p:val>
                                            <p:fltVal val="0"/>
                                          </p:val>
                                        </p:tav>
                                      </p:tavLst>
                                    </p:anim>
                                    <p:anim calcmode="lin" valueType="num">
                                      <p:cBhvr>
                                        <p:cTn id="150" dur="1000"/>
                                        <p:tgtEl>
                                          <p:spTgt spid="117"/>
                                        </p:tgtEl>
                                        <p:attrNameLst>
                                          <p:attrName>ppt_h</p:attrName>
                                        </p:attrNameLst>
                                      </p:cBhvr>
                                      <p:tavLst>
                                        <p:tav tm="0">
                                          <p:val>
                                            <p:strVal val="ppt_h"/>
                                          </p:val>
                                        </p:tav>
                                        <p:tav tm="100000">
                                          <p:val>
                                            <p:fltVal val="0"/>
                                          </p:val>
                                        </p:tav>
                                      </p:tavLst>
                                    </p:anim>
                                    <p:animEffect transition="out" filter="fade">
                                      <p:cBhvr>
                                        <p:cTn id="151" dur="1000"/>
                                        <p:tgtEl>
                                          <p:spTgt spid="117"/>
                                        </p:tgtEl>
                                      </p:cBhvr>
                                    </p:animEffect>
                                    <p:set>
                                      <p:cBhvr>
                                        <p:cTn id="152" dur="1" fill="hold">
                                          <p:stCondLst>
                                            <p:cond delay="999"/>
                                          </p:stCondLst>
                                        </p:cTn>
                                        <p:tgtEl>
                                          <p:spTgt spid="117"/>
                                        </p:tgtEl>
                                        <p:attrNameLst>
                                          <p:attrName>style.visibility</p:attrName>
                                        </p:attrNameLst>
                                      </p:cBhvr>
                                      <p:to>
                                        <p:strVal val="hidden"/>
                                      </p:to>
                                    </p:set>
                                  </p:childTnLst>
                                </p:cTn>
                              </p:par>
                              <p:par>
                                <p:cTn id="153" presetID="53" presetClass="exit" presetSubtype="32" fill="hold" grpId="1" nodeType="withEffect">
                                  <p:stCondLst>
                                    <p:cond delay="750"/>
                                  </p:stCondLst>
                                  <p:childTnLst>
                                    <p:anim calcmode="lin" valueType="num">
                                      <p:cBhvr>
                                        <p:cTn id="154" dur="1000"/>
                                        <p:tgtEl>
                                          <p:spTgt spid="118"/>
                                        </p:tgtEl>
                                        <p:attrNameLst>
                                          <p:attrName>ppt_w</p:attrName>
                                        </p:attrNameLst>
                                      </p:cBhvr>
                                      <p:tavLst>
                                        <p:tav tm="0">
                                          <p:val>
                                            <p:strVal val="ppt_w"/>
                                          </p:val>
                                        </p:tav>
                                        <p:tav tm="100000">
                                          <p:val>
                                            <p:fltVal val="0"/>
                                          </p:val>
                                        </p:tav>
                                      </p:tavLst>
                                    </p:anim>
                                    <p:anim calcmode="lin" valueType="num">
                                      <p:cBhvr>
                                        <p:cTn id="155" dur="1000"/>
                                        <p:tgtEl>
                                          <p:spTgt spid="118"/>
                                        </p:tgtEl>
                                        <p:attrNameLst>
                                          <p:attrName>ppt_h</p:attrName>
                                        </p:attrNameLst>
                                      </p:cBhvr>
                                      <p:tavLst>
                                        <p:tav tm="0">
                                          <p:val>
                                            <p:strVal val="ppt_h"/>
                                          </p:val>
                                        </p:tav>
                                        <p:tav tm="100000">
                                          <p:val>
                                            <p:fltVal val="0"/>
                                          </p:val>
                                        </p:tav>
                                      </p:tavLst>
                                    </p:anim>
                                    <p:animEffect transition="out" filter="fade">
                                      <p:cBhvr>
                                        <p:cTn id="156" dur="1000"/>
                                        <p:tgtEl>
                                          <p:spTgt spid="118"/>
                                        </p:tgtEl>
                                      </p:cBhvr>
                                    </p:animEffect>
                                    <p:set>
                                      <p:cBhvr>
                                        <p:cTn id="157" dur="1" fill="hold">
                                          <p:stCondLst>
                                            <p:cond delay="999"/>
                                          </p:stCondLst>
                                        </p:cTn>
                                        <p:tgtEl>
                                          <p:spTgt spid="118"/>
                                        </p:tgtEl>
                                        <p:attrNameLst>
                                          <p:attrName>style.visibility</p:attrName>
                                        </p:attrNameLst>
                                      </p:cBhvr>
                                      <p:to>
                                        <p:strVal val="hidden"/>
                                      </p:to>
                                    </p:set>
                                  </p:childTnLst>
                                </p:cTn>
                              </p:par>
                              <p:par>
                                <p:cTn id="158" presetID="53" presetClass="exit" presetSubtype="32" fill="hold" grpId="1" nodeType="withEffect">
                                  <p:stCondLst>
                                    <p:cond delay="750"/>
                                  </p:stCondLst>
                                  <p:childTnLst>
                                    <p:anim calcmode="lin" valueType="num">
                                      <p:cBhvr>
                                        <p:cTn id="159" dur="1000"/>
                                        <p:tgtEl>
                                          <p:spTgt spid="119"/>
                                        </p:tgtEl>
                                        <p:attrNameLst>
                                          <p:attrName>ppt_w</p:attrName>
                                        </p:attrNameLst>
                                      </p:cBhvr>
                                      <p:tavLst>
                                        <p:tav tm="0">
                                          <p:val>
                                            <p:strVal val="ppt_w"/>
                                          </p:val>
                                        </p:tav>
                                        <p:tav tm="100000">
                                          <p:val>
                                            <p:fltVal val="0"/>
                                          </p:val>
                                        </p:tav>
                                      </p:tavLst>
                                    </p:anim>
                                    <p:anim calcmode="lin" valueType="num">
                                      <p:cBhvr>
                                        <p:cTn id="160" dur="1000"/>
                                        <p:tgtEl>
                                          <p:spTgt spid="119"/>
                                        </p:tgtEl>
                                        <p:attrNameLst>
                                          <p:attrName>ppt_h</p:attrName>
                                        </p:attrNameLst>
                                      </p:cBhvr>
                                      <p:tavLst>
                                        <p:tav tm="0">
                                          <p:val>
                                            <p:strVal val="ppt_h"/>
                                          </p:val>
                                        </p:tav>
                                        <p:tav tm="100000">
                                          <p:val>
                                            <p:fltVal val="0"/>
                                          </p:val>
                                        </p:tav>
                                      </p:tavLst>
                                    </p:anim>
                                    <p:animEffect transition="out" filter="fade">
                                      <p:cBhvr>
                                        <p:cTn id="161" dur="1000"/>
                                        <p:tgtEl>
                                          <p:spTgt spid="119"/>
                                        </p:tgtEl>
                                      </p:cBhvr>
                                    </p:animEffect>
                                    <p:set>
                                      <p:cBhvr>
                                        <p:cTn id="162" dur="1" fill="hold">
                                          <p:stCondLst>
                                            <p:cond delay="999"/>
                                          </p:stCondLst>
                                        </p:cTn>
                                        <p:tgtEl>
                                          <p:spTgt spid="119"/>
                                        </p:tgtEl>
                                        <p:attrNameLst>
                                          <p:attrName>style.visibility</p:attrName>
                                        </p:attrNameLst>
                                      </p:cBhvr>
                                      <p:to>
                                        <p:strVal val="hidden"/>
                                      </p:to>
                                    </p:set>
                                  </p:childTnLst>
                                </p:cTn>
                              </p:par>
                              <p:par>
                                <p:cTn id="163" presetID="53" presetClass="exit" presetSubtype="32" fill="hold" grpId="1" nodeType="withEffect">
                                  <p:stCondLst>
                                    <p:cond delay="750"/>
                                  </p:stCondLst>
                                  <p:childTnLst>
                                    <p:anim calcmode="lin" valueType="num">
                                      <p:cBhvr>
                                        <p:cTn id="164" dur="1000"/>
                                        <p:tgtEl>
                                          <p:spTgt spid="106"/>
                                        </p:tgtEl>
                                        <p:attrNameLst>
                                          <p:attrName>ppt_w</p:attrName>
                                        </p:attrNameLst>
                                      </p:cBhvr>
                                      <p:tavLst>
                                        <p:tav tm="0">
                                          <p:val>
                                            <p:strVal val="ppt_w"/>
                                          </p:val>
                                        </p:tav>
                                        <p:tav tm="100000">
                                          <p:val>
                                            <p:fltVal val="0"/>
                                          </p:val>
                                        </p:tav>
                                      </p:tavLst>
                                    </p:anim>
                                    <p:anim calcmode="lin" valueType="num">
                                      <p:cBhvr>
                                        <p:cTn id="165" dur="1000"/>
                                        <p:tgtEl>
                                          <p:spTgt spid="106"/>
                                        </p:tgtEl>
                                        <p:attrNameLst>
                                          <p:attrName>ppt_h</p:attrName>
                                        </p:attrNameLst>
                                      </p:cBhvr>
                                      <p:tavLst>
                                        <p:tav tm="0">
                                          <p:val>
                                            <p:strVal val="ppt_h"/>
                                          </p:val>
                                        </p:tav>
                                        <p:tav tm="100000">
                                          <p:val>
                                            <p:fltVal val="0"/>
                                          </p:val>
                                        </p:tav>
                                      </p:tavLst>
                                    </p:anim>
                                    <p:animEffect transition="out" filter="fade">
                                      <p:cBhvr>
                                        <p:cTn id="166" dur="1000"/>
                                        <p:tgtEl>
                                          <p:spTgt spid="106"/>
                                        </p:tgtEl>
                                      </p:cBhvr>
                                    </p:animEffect>
                                    <p:set>
                                      <p:cBhvr>
                                        <p:cTn id="167" dur="1" fill="hold">
                                          <p:stCondLst>
                                            <p:cond delay="999"/>
                                          </p:stCondLst>
                                        </p:cTn>
                                        <p:tgtEl>
                                          <p:spTgt spid="106"/>
                                        </p:tgtEl>
                                        <p:attrNameLst>
                                          <p:attrName>style.visibility</p:attrName>
                                        </p:attrNameLst>
                                      </p:cBhvr>
                                      <p:to>
                                        <p:strVal val="hidden"/>
                                      </p:to>
                                    </p:set>
                                  </p:childTnLst>
                                </p:cTn>
                              </p:par>
                              <p:par>
                                <p:cTn id="168" presetID="53" presetClass="exit" presetSubtype="32" fill="hold" grpId="1" nodeType="withEffect">
                                  <p:stCondLst>
                                    <p:cond delay="750"/>
                                  </p:stCondLst>
                                  <p:childTnLst>
                                    <p:anim calcmode="lin" valueType="num">
                                      <p:cBhvr>
                                        <p:cTn id="169" dur="1000"/>
                                        <p:tgtEl>
                                          <p:spTgt spid="107"/>
                                        </p:tgtEl>
                                        <p:attrNameLst>
                                          <p:attrName>ppt_w</p:attrName>
                                        </p:attrNameLst>
                                      </p:cBhvr>
                                      <p:tavLst>
                                        <p:tav tm="0">
                                          <p:val>
                                            <p:strVal val="ppt_w"/>
                                          </p:val>
                                        </p:tav>
                                        <p:tav tm="100000">
                                          <p:val>
                                            <p:fltVal val="0"/>
                                          </p:val>
                                        </p:tav>
                                      </p:tavLst>
                                    </p:anim>
                                    <p:anim calcmode="lin" valueType="num">
                                      <p:cBhvr>
                                        <p:cTn id="170" dur="1000"/>
                                        <p:tgtEl>
                                          <p:spTgt spid="107"/>
                                        </p:tgtEl>
                                        <p:attrNameLst>
                                          <p:attrName>ppt_h</p:attrName>
                                        </p:attrNameLst>
                                      </p:cBhvr>
                                      <p:tavLst>
                                        <p:tav tm="0">
                                          <p:val>
                                            <p:strVal val="ppt_h"/>
                                          </p:val>
                                        </p:tav>
                                        <p:tav tm="100000">
                                          <p:val>
                                            <p:fltVal val="0"/>
                                          </p:val>
                                        </p:tav>
                                      </p:tavLst>
                                    </p:anim>
                                    <p:animEffect transition="out" filter="fade">
                                      <p:cBhvr>
                                        <p:cTn id="171" dur="1000"/>
                                        <p:tgtEl>
                                          <p:spTgt spid="107"/>
                                        </p:tgtEl>
                                      </p:cBhvr>
                                    </p:animEffect>
                                    <p:set>
                                      <p:cBhvr>
                                        <p:cTn id="172" dur="1" fill="hold">
                                          <p:stCondLst>
                                            <p:cond delay="999"/>
                                          </p:stCondLst>
                                        </p:cTn>
                                        <p:tgtEl>
                                          <p:spTgt spid="107"/>
                                        </p:tgtEl>
                                        <p:attrNameLst>
                                          <p:attrName>style.visibility</p:attrName>
                                        </p:attrNameLst>
                                      </p:cBhvr>
                                      <p:to>
                                        <p:strVal val="hidden"/>
                                      </p:to>
                                    </p:set>
                                  </p:childTnLst>
                                </p:cTn>
                              </p:par>
                              <p:par>
                                <p:cTn id="173" presetID="53" presetClass="exit" presetSubtype="32" fill="hold" grpId="1" nodeType="withEffect">
                                  <p:stCondLst>
                                    <p:cond delay="750"/>
                                  </p:stCondLst>
                                  <p:childTnLst>
                                    <p:anim calcmode="lin" valueType="num">
                                      <p:cBhvr>
                                        <p:cTn id="174" dur="1000"/>
                                        <p:tgtEl>
                                          <p:spTgt spid="108"/>
                                        </p:tgtEl>
                                        <p:attrNameLst>
                                          <p:attrName>ppt_w</p:attrName>
                                        </p:attrNameLst>
                                      </p:cBhvr>
                                      <p:tavLst>
                                        <p:tav tm="0">
                                          <p:val>
                                            <p:strVal val="ppt_w"/>
                                          </p:val>
                                        </p:tav>
                                        <p:tav tm="100000">
                                          <p:val>
                                            <p:fltVal val="0"/>
                                          </p:val>
                                        </p:tav>
                                      </p:tavLst>
                                    </p:anim>
                                    <p:anim calcmode="lin" valueType="num">
                                      <p:cBhvr>
                                        <p:cTn id="175" dur="1000"/>
                                        <p:tgtEl>
                                          <p:spTgt spid="108"/>
                                        </p:tgtEl>
                                        <p:attrNameLst>
                                          <p:attrName>ppt_h</p:attrName>
                                        </p:attrNameLst>
                                      </p:cBhvr>
                                      <p:tavLst>
                                        <p:tav tm="0">
                                          <p:val>
                                            <p:strVal val="ppt_h"/>
                                          </p:val>
                                        </p:tav>
                                        <p:tav tm="100000">
                                          <p:val>
                                            <p:fltVal val="0"/>
                                          </p:val>
                                        </p:tav>
                                      </p:tavLst>
                                    </p:anim>
                                    <p:animEffect transition="out" filter="fade">
                                      <p:cBhvr>
                                        <p:cTn id="176" dur="1000"/>
                                        <p:tgtEl>
                                          <p:spTgt spid="108"/>
                                        </p:tgtEl>
                                      </p:cBhvr>
                                    </p:animEffect>
                                    <p:set>
                                      <p:cBhvr>
                                        <p:cTn id="177" dur="1" fill="hold">
                                          <p:stCondLst>
                                            <p:cond delay="999"/>
                                          </p:stCondLst>
                                        </p:cTn>
                                        <p:tgtEl>
                                          <p:spTgt spid="108"/>
                                        </p:tgtEl>
                                        <p:attrNameLst>
                                          <p:attrName>style.visibility</p:attrName>
                                        </p:attrNameLst>
                                      </p:cBhvr>
                                      <p:to>
                                        <p:strVal val="hidden"/>
                                      </p:to>
                                    </p:set>
                                  </p:childTnLst>
                                </p:cTn>
                              </p:par>
                              <p:par>
                                <p:cTn id="178" presetID="53" presetClass="exit" presetSubtype="32" fill="hold" grpId="1" nodeType="withEffect">
                                  <p:stCondLst>
                                    <p:cond delay="750"/>
                                  </p:stCondLst>
                                  <p:childTnLst>
                                    <p:anim calcmode="lin" valueType="num">
                                      <p:cBhvr>
                                        <p:cTn id="179" dur="1000"/>
                                        <p:tgtEl>
                                          <p:spTgt spid="109"/>
                                        </p:tgtEl>
                                        <p:attrNameLst>
                                          <p:attrName>ppt_w</p:attrName>
                                        </p:attrNameLst>
                                      </p:cBhvr>
                                      <p:tavLst>
                                        <p:tav tm="0">
                                          <p:val>
                                            <p:strVal val="ppt_w"/>
                                          </p:val>
                                        </p:tav>
                                        <p:tav tm="100000">
                                          <p:val>
                                            <p:fltVal val="0"/>
                                          </p:val>
                                        </p:tav>
                                      </p:tavLst>
                                    </p:anim>
                                    <p:anim calcmode="lin" valueType="num">
                                      <p:cBhvr>
                                        <p:cTn id="180" dur="1000"/>
                                        <p:tgtEl>
                                          <p:spTgt spid="109"/>
                                        </p:tgtEl>
                                        <p:attrNameLst>
                                          <p:attrName>ppt_h</p:attrName>
                                        </p:attrNameLst>
                                      </p:cBhvr>
                                      <p:tavLst>
                                        <p:tav tm="0">
                                          <p:val>
                                            <p:strVal val="ppt_h"/>
                                          </p:val>
                                        </p:tav>
                                        <p:tav tm="100000">
                                          <p:val>
                                            <p:fltVal val="0"/>
                                          </p:val>
                                        </p:tav>
                                      </p:tavLst>
                                    </p:anim>
                                    <p:animEffect transition="out" filter="fade">
                                      <p:cBhvr>
                                        <p:cTn id="181" dur="1000"/>
                                        <p:tgtEl>
                                          <p:spTgt spid="109"/>
                                        </p:tgtEl>
                                      </p:cBhvr>
                                    </p:animEffect>
                                    <p:set>
                                      <p:cBhvr>
                                        <p:cTn id="182" dur="1" fill="hold">
                                          <p:stCondLst>
                                            <p:cond delay="999"/>
                                          </p:stCondLst>
                                        </p:cTn>
                                        <p:tgtEl>
                                          <p:spTgt spid="109"/>
                                        </p:tgtEl>
                                        <p:attrNameLst>
                                          <p:attrName>style.visibility</p:attrName>
                                        </p:attrNameLst>
                                      </p:cBhvr>
                                      <p:to>
                                        <p:strVal val="hidden"/>
                                      </p:to>
                                    </p:set>
                                  </p:childTnLst>
                                </p:cTn>
                              </p:par>
                              <p:par>
                                <p:cTn id="183" presetID="53" presetClass="exit" presetSubtype="32" fill="hold" grpId="1" nodeType="withEffect">
                                  <p:stCondLst>
                                    <p:cond delay="750"/>
                                  </p:stCondLst>
                                  <p:childTnLst>
                                    <p:anim calcmode="lin" valueType="num">
                                      <p:cBhvr>
                                        <p:cTn id="184" dur="1000"/>
                                        <p:tgtEl>
                                          <p:spTgt spid="126"/>
                                        </p:tgtEl>
                                        <p:attrNameLst>
                                          <p:attrName>ppt_w</p:attrName>
                                        </p:attrNameLst>
                                      </p:cBhvr>
                                      <p:tavLst>
                                        <p:tav tm="0">
                                          <p:val>
                                            <p:strVal val="ppt_w"/>
                                          </p:val>
                                        </p:tav>
                                        <p:tav tm="100000">
                                          <p:val>
                                            <p:fltVal val="0"/>
                                          </p:val>
                                        </p:tav>
                                      </p:tavLst>
                                    </p:anim>
                                    <p:anim calcmode="lin" valueType="num">
                                      <p:cBhvr>
                                        <p:cTn id="185" dur="1000"/>
                                        <p:tgtEl>
                                          <p:spTgt spid="126"/>
                                        </p:tgtEl>
                                        <p:attrNameLst>
                                          <p:attrName>ppt_h</p:attrName>
                                        </p:attrNameLst>
                                      </p:cBhvr>
                                      <p:tavLst>
                                        <p:tav tm="0">
                                          <p:val>
                                            <p:strVal val="ppt_h"/>
                                          </p:val>
                                        </p:tav>
                                        <p:tav tm="100000">
                                          <p:val>
                                            <p:fltVal val="0"/>
                                          </p:val>
                                        </p:tav>
                                      </p:tavLst>
                                    </p:anim>
                                    <p:animEffect transition="out" filter="fade">
                                      <p:cBhvr>
                                        <p:cTn id="186" dur="1000"/>
                                        <p:tgtEl>
                                          <p:spTgt spid="126"/>
                                        </p:tgtEl>
                                      </p:cBhvr>
                                    </p:animEffect>
                                    <p:set>
                                      <p:cBhvr>
                                        <p:cTn id="187" dur="1" fill="hold">
                                          <p:stCondLst>
                                            <p:cond delay="999"/>
                                          </p:stCondLst>
                                        </p:cTn>
                                        <p:tgtEl>
                                          <p:spTgt spid="126"/>
                                        </p:tgtEl>
                                        <p:attrNameLst>
                                          <p:attrName>style.visibility</p:attrName>
                                        </p:attrNameLst>
                                      </p:cBhvr>
                                      <p:to>
                                        <p:strVal val="hidden"/>
                                      </p:to>
                                    </p:set>
                                  </p:childTnLst>
                                </p:cTn>
                              </p:par>
                              <p:par>
                                <p:cTn id="188" presetID="53" presetClass="exit" presetSubtype="32" fill="hold" grpId="1" nodeType="withEffect">
                                  <p:stCondLst>
                                    <p:cond delay="750"/>
                                  </p:stCondLst>
                                  <p:childTnLst>
                                    <p:anim calcmode="lin" valueType="num">
                                      <p:cBhvr>
                                        <p:cTn id="189" dur="1000"/>
                                        <p:tgtEl>
                                          <p:spTgt spid="127"/>
                                        </p:tgtEl>
                                        <p:attrNameLst>
                                          <p:attrName>ppt_w</p:attrName>
                                        </p:attrNameLst>
                                      </p:cBhvr>
                                      <p:tavLst>
                                        <p:tav tm="0">
                                          <p:val>
                                            <p:strVal val="ppt_w"/>
                                          </p:val>
                                        </p:tav>
                                        <p:tav tm="100000">
                                          <p:val>
                                            <p:fltVal val="0"/>
                                          </p:val>
                                        </p:tav>
                                      </p:tavLst>
                                    </p:anim>
                                    <p:anim calcmode="lin" valueType="num">
                                      <p:cBhvr>
                                        <p:cTn id="190" dur="1000"/>
                                        <p:tgtEl>
                                          <p:spTgt spid="127"/>
                                        </p:tgtEl>
                                        <p:attrNameLst>
                                          <p:attrName>ppt_h</p:attrName>
                                        </p:attrNameLst>
                                      </p:cBhvr>
                                      <p:tavLst>
                                        <p:tav tm="0">
                                          <p:val>
                                            <p:strVal val="ppt_h"/>
                                          </p:val>
                                        </p:tav>
                                        <p:tav tm="100000">
                                          <p:val>
                                            <p:fltVal val="0"/>
                                          </p:val>
                                        </p:tav>
                                      </p:tavLst>
                                    </p:anim>
                                    <p:animEffect transition="out" filter="fade">
                                      <p:cBhvr>
                                        <p:cTn id="191" dur="1000"/>
                                        <p:tgtEl>
                                          <p:spTgt spid="127"/>
                                        </p:tgtEl>
                                      </p:cBhvr>
                                    </p:animEffect>
                                    <p:set>
                                      <p:cBhvr>
                                        <p:cTn id="192" dur="1" fill="hold">
                                          <p:stCondLst>
                                            <p:cond delay="999"/>
                                          </p:stCondLst>
                                        </p:cTn>
                                        <p:tgtEl>
                                          <p:spTgt spid="127"/>
                                        </p:tgtEl>
                                        <p:attrNameLst>
                                          <p:attrName>style.visibility</p:attrName>
                                        </p:attrNameLst>
                                      </p:cBhvr>
                                      <p:to>
                                        <p:strVal val="hidden"/>
                                      </p:to>
                                    </p:set>
                                  </p:childTnLst>
                                </p:cTn>
                              </p:par>
                              <p:par>
                                <p:cTn id="193" presetID="53" presetClass="exit" presetSubtype="32" fill="hold" nodeType="withEffect">
                                  <p:stCondLst>
                                    <p:cond delay="750"/>
                                  </p:stCondLst>
                                  <p:childTnLst>
                                    <p:anim calcmode="lin" valueType="num">
                                      <p:cBhvr>
                                        <p:cTn id="194" dur="1000"/>
                                        <p:tgtEl>
                                          <p:spTgt spid="13"/>
                                        </p:tgtEl>
                                        <p:attrNameLst>
                                          <p:attrName>ppt_w</p:attrName>
                                        </p:attrNameLst>
                                      </p:cBhvr>
                                      <p:tavLst>
                                        <p:tav tm="0">
                                          <p:val>
                                            <p:strVal val="ppt_w"/>
                                          </p:val>
                                        </p:tav>
                                        <p:tav tm="100000">
                                          <p:val>
                                            <p:fltVal val="0"/>
                                          </p:val>
                                        </p:tav>
                                      </p:tavLst>
                                    </p:anim>
                                    <p:anim calcmode="lin" valueType="num">
                                      <p:cBhvr>
                                        <p:cTn id="195" dur="1000"/>
                                        <p:tgtEl>
                                          <p:spTgt spid="13"/>
                                        </p:tgtEl>
                                        <p:attrNameLst>
                                          <p:attrName>ppt_h</p:attrName>
                                        </p:attrNameLst>
                                      </p:cBhvr>
                                      <p:tavLst>
                                        <p:tav tm="0">
                                          <p:val>
                                            <p:strVal val="ppt_h"/>
                                          </p:val>
                                        </p:tav>
                                        <p:tav tm="100000">
                                          <p:val>
                                            <p:fltVal val="0"/>
                                          </p:val>
                                        </p:tav>
                                      </p:tavLst>
                                    </p:anim>
                                    <p:animEffect transition="out" filter="fade">
                                      <p:cBhvr>
                                        <p:cTn id="196" dur="1000"/>
                                        <p:tgtEl>
                                          <p:spTgt spid="13"/>
                                        </p:tgtEl>
                                      </p:cBhvr>
                                    </p:animEffect>
                                    <p:set>
                                      <p:cBhvr>
                                        <p:cTn id="197" dur="1" fill="hold">
                                          <p:stCondLst>
                                            <p:cond delay="999"/>
                                          </p:stCondLst>
                                        </p:cTn>
                                        <p:tgtEl>
                                          <p:spTgt spid="13"/>
                                        </p:tgtEl>
                                        <p:attrNameLst>
                                          <p:attrName>style.visibility</p:attrName>
                                        </p:attrNameLst>
                                      </p:cBhvr>
                                      <p:to>
                                        <p:strVal val="hidden"/>
                                      </p:to>
                                    </p:set>
                                  </p:childTnLst>
                                </p:cTn>
                              </p:par>
                              <p:par>
                                <p:cTn id="198" presetID="53" presetClass="exit" presetSubtype="32" fill="hold" grpId="1" nodeType="withEffect">
                                  <p:stCondLst>
                                    <p:cond delay="750"/>
                                  </p:stCondLst>
                                  <p:childTnLst>
                                    <p:anim calcmode="lin" valueType="num">
                                      <p:cBhvr>
                                        <p:cTn id="199" dur="1000"/>
                                        <p:tgtEl>
                                          <p:spTgt spid="78"/>
                                        </p:tgtEl>
                                        <p:attrNameLst>
                                          <p:attrName>ppt_w</p:attrName>
                                        </p:attrNameLst>
                                      </p:cBhvr>
                                      <p:tavLst>
                                        <p:tav tm="0">
                                          <p:val>
                                            <p:strVal val="ppt_w"/>
                                          </p:val>
                                        </p:tav>
                                        <p:tav tm="100000">
                                          <p:val>
                                            <p:fltVal val="0"/>
                                          </p:val>
                                        </p:tav>
                                      </p:tavLst>
                                    </p:anim>
                                    <p:anim calcmode="lin" valueType="num">
                                      <p:cBhvr>
                                        <p:cTn id="200" dur="1000"/>
                                        <p:tgtEl>
                                          <p:spTgt spid="78"/>
                                        </p:tgtEl>
                                        <p:attrNameLst>
                                          <p:attrName>ppt_h</p:attrName>
                                        </p:attrNameLst>
                                      </p:cBhvr>
                                      <p:tavLst>
                                        <p:tav tm="0">
                                          <p:val>
                                            <p:strVal val="ppt_h"/>
                                          </p:val>
                                        </p:tav>
                                        <p:tav tm="100000">
                                          <p:val>
                                            <p:fltVal val="0"/>
                                          </p:val>
                                        </p:tav>
                                      </p:tavLst>
                                    </p:anim>
                                    <p:animEffect transition="out" filter="fade">
                                      <p:cBhvr>
                                        <p:cTn id="201" dur="1000"/>
                                        <p:tgtEl>
                                          <p:spTgt spid="78"/>
                                        </p:tgtEl>
                                      </p:cBhvr>
                                    </p:animEffect>
                                    <p:set>
                                      <p:cBhvr>
                                        <p:cTn id="202" dur="1" fill="hold">
                                          <p:stCondLst>
                                            <p:cond delay="999"/>
                                          </p:stCondLst>
                                        </p:cTn>
                                        <p:tgtEl>
                                          <p:spTgt spid="78"/>
                                        </p:tgtEl>
                                        <p:attrNameLst>
                                          <p:attrName>style.visibility</p:attrName>
                                        </p:attrNameLst>
                                      </p:cBhvr>
                                      <p:to>
                                        <p:strVal val="hidden"/>
                                      </p:to>
                                    </p:set>
                                  </p:childTnLst>
                                </p:cTn>
                              </p:par>
                              <p:par>
                                <p:cTn id="203" presetID="53" presetClass="exit" presetSubtype="32" fill="hold" grpId="1" nodeType="withEffect">
                                  <p:stCondLst>
                                    <p:cond delay="750"/>
                                  </p:stCondLst>
                                  <p:childTnLst>
                                    <p:anim calcmode="lin" valueType="num">
                                      <p:cBhvr>
                                        <p:cTn id="204" dur="1000"/>
                                        <p:tgtEl>
                                          <p:spTgt spid="79"/>
                                        </p:tgtEl>
                                        <p:attrNameLst>
                                          <p:attrName>ppt_w</p:attrName>
                                        </p:attrNameLst>
                                      </p:cBhvr>
                                      <p:tavLst>
                                        <p:tav tm="0">
                                          <p:val>
                                            <p:strVal val="ppt_w"/>
                                          </p:val>
                                        </p:tav>
                                        <p:tav tm="100000">
                                          <p:val>
                                            <p:fltVal val="0"/>
                                          </p:val>
                                        </p:tav>
                                      </p:tavLst>
                                    </p:anim>
                                    <p:anim calcmode="lin" valueType="num">
                                      <p:cBhvr>
                                        <p:cTn id="205" dur="1000"/>
                                        <p:tgtEl>
                                          <p:spTgt spid="79"/>
                                        </p:tgtEl>
                                        <p:attrNameLst>
                                          <p:attrName>ppt_h</p:attrName>
                                        </p:attrNameLst>
                                      </p:cBhvr>
                                      <p:tavLst>
                                        <p:tav tm="0">
                                          <p:val>
                                            <p:strVal val="ppt_h"/>
                                          </p:val>
                                        </p:tav>
                                        <p:tav tm="100000">
                                          <p:val>
                                            <p:fltVal val="0"/>
                                          </p:val>
                                        </p:tav>
                                      </p:tavLst>
                                    </p:anim>
                                    <p:animEffect transition="out" filter="fade">
                                      <p:cBhvr>
                                        <p:cTn id="206" dur="1000"/>
                                        <p:tgtEl>
                                          <p:spTgt spid="79"/>
                                        </p:tgtEl>
                                      </p:cBhvr>
                                    </p:animEffect>
                                    <p:set>
                                      <p:cBhvr>
                                        <p:cTn id="207" dur="1" fill="hold">
                                          <p:stCondLst>
                                            <p:cond delay="999"/>
                                          </p:stCondLst>
                                        </p:cTn>
                                        <p:tgtEl>
                                          <p:spTgt spid="79"/>
                                        </p:tgtEl>
                                        <p:attrNameLst>
                                          <p:attrName>style.visibility</p:attrName>
                                        </p:attrNameLst>
                                      </p:cBhvr>
                                      <p:to>
                                        <p:strVal val="hidden"/>
                                      </p:to>
                                    </p:set>
                                  </p:childTnLst>
                                </p:cTn>
                              </p:par>
                              <p:par>
                                <p:cTn id="208" presetID="53" presetClass="exit" presetSubtype="32" fill="hold" nodeType="withEffect">
                                  <p:stCondLst>
                                    <p:cond delay="750"/>
                                  </p:stCondLst>
                                  <p:childTnLst>
                                    <p:anim calcmode="lin" valueType="num">
                                      <p:cBhvr>
                                        <p:cTn id="209" dur="1000"/>
                                        <p:tgtEl>
                                          <p:spTgt spid="84"/>
                                        </p:tgtEl>
                                        <p:attrNameLst>
                                          <p:attrName>ppt_w</p:attrName>
                                        </p:attrNameLst>
                                      </p:cBhvr>
                                      <p:tavLst>
                                        <p:tav tm="0">
                                          <p:val>
                                            <p:strVal val="ppt_w"/>
                                          </p:val>
                                        </p:tav>
                                        <p:tav tm="100000">
                                          <p:val>
                                            <p:fltVal val="0"/>
                                          </p:val>
                                        </p:tav>
                                      </p:tavLst>
                                    </p:anim>
                                    <p:anim calcmode="lin" valueType="num">
                                      <p:cBhvr>
                                        <p:cTn id="210" dur="1000"/>
                                        <p:tgtEl>
                                          <p:spTgt spid="84"/>
                                        </p:tgtEl>
                                        <p:attrNameLst>
                                          <p:attrName>ppt_h</p:attrName>
                                        </p:attrNameLst>
                                      </p:cBhvr>
                                      <p:tavLst>
                                        <p:tav tm="0">
                                          <p:val>
                                            <p:strVal val="ppt_h"/>
                                          </p:val>
                                        </p:tav>
                                        <p:tav tm="100000">
                                          <p:val>
                                            <p:fltVal val="0"/>
                                          </p:val>
                                        </p:tav>
                                      </p:tavLst>
                                    </p:anim>
                                    <p:animEffect transition="out" filter="fade">
                                      <p:cBhvr>
                                        <p:cTn id="211" dur="1000"/>
                                        <p:tgtEl>
                                          <p:spTgt spid="84"/>
                                        </p:tgtEl>
                                      </p:cBhvr>
                                    </p:animEffect>
                                    <p:set>
                                      <p:cBhvr>
                                        <p:cTn id="212" dur="1" fill="hold">
                                          <p:stCondLst>
                                            <p:cond delay="999"/>
                                          </p:stCondLst>
                                        </p:cTn>
                                        <p:tgtEl>
                                          <p:spTgt spid="84"/>
                                        </p:tgtEl>
                                        <p:attrNameLst>
                                          <p:attrName>style.visibility</p:attrName>
                                        </p:attrNameLst>
                                      </p:cBhvr>
                                      <p:to>
                                        <p:strVal val="hidden"/>
                                      </p:to>
                                    </p:set>
                                  </p:childTnLst>
                                </p:cTn>
                              </p:par>
                              <p:par>
                                <p:cTn id="213" presetID="53" presetClass="exit" presetSubtype="32" fill="hold" nodeType="withEffect">
                                  <p:stCondLst>
                                    <p:cond delay="750"/>
                                  </p:stCondLst>
                                  <p:childTnLst>
                                    <p:anim calcmode="lin" valueType="num">
                                      <p:cBhvr>
                                        <p:cTn id="214" dur="1000"/>
                                        <p:tgtEl>
                                          <p:spTgt spid="85"/>
                                        </p:tgtEl>
                                        <p:attrNameLst>
                                          <p:attrName>ppt_w</p:attrName>
                                        </p:attrNameLst>
                                      </p:cBhvr>
                                      <p:tavLst>
                                        <p:tav tm="0">
                                          <p:val>
                                            <p:strVal val="ppt_w"/>
                                          </p:val>
                                        </p:tav>
                                        <p:tav tm="100000">
                                          <p:val>
                                            <p:fltVal val="0"/>
                                          </p:val>
                                        </p:tav>
                                      </p:tavLst>
                                    </p:anim>
                                    <p:anim calcmode="lin" valueType="num">
                                      <p:cBhvr>
                                        <p:cTn id="215" dur="1000"/>
                                        <p:tgtEl>
                                          <p:spTgt spid="85"/>
                                        </p:tgtEl>
                                        <p:attrNameLst>
                                          <p:attrName>ppt_h</p:attrName>
                                        </p:attrNameLst>
                                      </p:cBhvr>
                                      <p:tavLst>
                                        <p:tav tm="0">
                                          <p:val>
                                            <p:strVal val="ppt_h"/>
                                          </p:val>
                                        </p:tav>
                                        <p:tav tm="100000">
                                          <p:val>
                                            <p:fltVal val="0"/>
                                          </p:val>
                                        </p:tav>
                                      </p:tavLst>
                                    </p:anim>
                                    <p:animEffect transition="out" filter="fade">
                                      <p:cBhvr>
                                        <p:cTn id="216" dur="1000"/>
                                        <p:tgtEl>
                                          <p:spTgt spid="85"/>
                                        </p:tgtEl>
                                      </p:cBhvr>
                                    </p:animEffect>
                                    <p:set>
                                      <p:cBhvr>
                                        <p:cTn id="217" dur="1" fill="hold">
                                          <p:stCondLst>
                                            <p:cond delay="999"/>
                                          </p:stCondLst>
                                        </p:cTn>
                                        <p:tgtEl>
                                          <p:spTgt spid="85"/>
                                        </p:tgtEl>
                                        <p:attrNameLst>
                                          <p:attrName>style.visibility</p:attrName>
                                        </p:attrNameLst>
                                      </p:cBhvr>
                                      <p:to>
                                        <p:strVal val="hidden"/>
                                      </p:to>
                                    </p:set>
                                  </p:childTnLst>
                                </p:cTn>
                              </p:par>
                              <p:par>
                                <p:cTn id="218" presetID="53" presetClass="exit" presetSubtype="32" fill="hold" nodeType="withEffect">
                                  <p:stCondLst>
                                    <p:cond delay="750"/>
                                  </p:stCondLst>
                                  <p:childTnLst>
                                    <p:anim calcmode="lin" valueType="num">
                                      <p:cBhvr>
                                        <p:cTn id="219" dur="1000"/>
                                        <p:tgtEl>
                                          <p:spTgt spid="88"/>
                                        </p:tgtEl>
                                        <p:attrNameLst>
                                          <p:attrName>ppt_w</p:attrName>
                                        </p:attrNameLst>
                                      </p:cBhvr>
                                      <p:tavLst>
                                        <p:tav tm="0">
                                          <p:val>
                                            <p:strVal val="ppt_w"/>
                                          </p:val>
                                        </p:tav>
                                        <p:tav tm="100000">
                                          <p:val>
                                            <p:fltVal val="0"/>
                                          </p:val>
                                        </p:tav>
                                      </p:tavLst>
                                    </p:anim>
                                    <p:anim calcmode="lin" valueType="num">
                                      <p:cBhvr>
                                        <p:cTn id="220" dur="1000"/>
                                        <p:tgtEl>
                                          <p:spTgt spid="88"/>
                                        </p:tgtEl>
                                        <p:attrNameLst>
                                          <p:attrName>ppt_h</p:attrName>
                                        </p:attrNameLst>
                                      </p:cBhvr>
                                      <p:tavLst>
                                        <p:tav tm="0">
                                          <p:val>
                                            <p:strVal val="ppt_h"/>
                                          </p:val>
                                        </p:tav>
                                        <p:tav tm="100000">
                                          <p:val>
                                            <p:fltVal val="0"/>
                                          </p:val>
                                        </p:tav>
                                      </p:tavLst>
                                    </p:anim>
                                    <p:animEffect transition="out" filter="fade">
                                      <p:cBhvr>
                                        <p:cTn id="221" dur="1000"/>
                                        <p:tgtEl>
                                          <p:spTgt spid="88"/>
                                        </p:tgtEl>
                                      </p:cBhvr>
                                    </p:animEffect>
                                    <p:set>
                                      <p:cBhvr>
                                        <p:cTn id="222" dur="1" fill="hold">
                                          <p:stCondLst>
                                            <p:cond delay="999"/>
                                          </p:stCondLst>
                                        </p:cTn>
                                        <p:tgtEl>
                                          <p:spTgt spid="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110" grpId="0" animBg="1"/>
      <p:bldP spid="110" grpId="1" animBg="1"/>
      <p:bldP spid="111" grpId="0"/>
      <p:bldP spid="111" grpId="1"/>
      <p:bldP spid="112" grpId="0" animBg="1"/>
      <p:bldP spid="112" grpId="1" animBg="1"/>
      <p:bldP spid="113" grpId="0"/>
      <p:bldP spid="113" grpId="1"/>
      <p:bldP spid="114" grpId="0" animBg="1"/>
      <p:bldP spid="114" grpId="1" animBg="1"/>
      <p:bldP spid="115" grpId="0"/>
      <p:bldP spid="115" grpId="1"/>
      <p:bldP spid="116" grpId="0" animBg="1"/>
      <p:bldP spid="116" grpId="1" animBg="1"/>
      <p:bldP spid="117" grpId="0"/>
      <p:bldP spid="117" grpId="1"/>
      <p:bldP spid="118" grpId="0" animBg="1"/>
      <p:bldP spid="118" grpId="1" animBg="1"/>
      <p:bldP spid="119" grpId="0"/>
      <p:bldP spid="119" grpId="1"/>
      <p:bldP spid="106" grpId="0" animBg="1"/>
      <p:bldP spid="106" grpId="1" animBg="1"/>
      <p:bldP spid="107" grpId="0" animBg="1"/>
      <p:bldP spid="107" grpId="1" animBg="1"/>
      <p:bldP spid="108" grpId="0"/>
      <p:bldP spid="108" grpId="1"/>
      <p:bldP spid="109" grpId="0" animBg="1"/>
      <p:bldP spid="109" grpId="1" animBg="1"/>
      <p:bldP spid="126" grpId="0" animBg="1"/>
      <p:bldP spid="126" grpId="1" animBg="1"/>
      <p:bldP spid="127" grpId="0"/>
      <p:bldP spid="127" grpId="1"/>
      <p:bldP spid="78" grpId="0" animBg="1"/>
      <p:bldP spid="78" grpId="1" animBg="1"/>
      <p:bldP spid="79" grpId="0" animBg="1"/>
      <p:bldP spid="79"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260EA6A-2DB1-179A-8E0C-CE627754B0DB}"/>
              </a:ext>
            </a:extLst>
          </p:cNvPr>
          <p:cNvSpPr/>
          <p:nvPr/>
        </p:nvSpPr>
        <p:spPr>
          <a:xfrm>
            <a:off x="0" y="0"/>
            <a:ext cx="12192000" cy="6858000"/>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9E90DED8-BDCD-5CE9-0A34-7BE6C21DF3B7}"/>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9D6A794-6460-47DD-32B6-5F6891640BBD}"/>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741B70-0774-ABDF-ABCE-121A091A325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48D910-1AC3-4041-22CA-0C53042FE066}"/>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45875-3392-2353-AAF2-33BD96E5A7CE}"/>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4826B8-B7CD-B09A-CFA4-914DD49F823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A3014A-A798-06B7-E7B9-E38B8827A49A}"/>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6A12C35-DC72-7295-0EB2-2F8E4E38B77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D158F3-DE23-A5CB-A899-B866B6874961}"/>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5E097E3-F958-5315-F273-B703814DF4C2}"/>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C56420-C60F-79C0-204D-C0DB864BBD2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15B7512-7AB6-5CB4-2F36-40E1347927BC}"/>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BF79190-DC5B-D011-983B-EF943174AF8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BF7BE8C-63ED-3C70-E188-9233975899D0}"/>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8F64D2-DF0E-0024-5875-013211C2FD01}"/>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23B7A38-9FF0-E52A-FBDF-FD05416E0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41CFEB-7D51-FE2A-0FDD-61D61D1FC6A7}"/>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F02F4E-1DA1-C8E4-1117-4C113A8B3483}"/>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F2FE56E-1D4D-DC59-5946-01081B3A2189}"/>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915AF6F-1540-3978-2517-B81169CB427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9206507-FB75-6F07-3E99-9F3F3576F73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F27D296-516A-4262-34C4-1131DBE095CB}"/>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DA59E0-5156-F8D7-F0A7-25341ABF2A1C}"/>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43A24F-110E-3BBD-1721-C5E14C7CDA6F}"/>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26CD478-F71A-96FA-5E97-C137E1DE14F2}"/>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04BAF88-95ED-4832-8E04-0E1B4A91231C}"/>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9B389D1-DC67-78D8-03D2-D9DED86276C5}"/>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AB0A3B-B98D-0991-83D0-21940A650A84}"/>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FA9921-62EF-DBFE-0BA0-936CCCE9F9B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BC7194-9522-1B3B-275E-197345086C93}"/>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3163EC-DA8C-0D8B-0BD5-33E81A13CA1E}"/>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5AD78C6-287F-2957-EDAC-2593FFB2149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08007B7-6F21-9918-BBFF-CBC97840F39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E427725-0170-43AF-46A5-E2E9992274C3}"/>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891DDA-23A9-B3EF-53B0-ABD5755B31C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9179AAF-2D91-6C8A-F2DD-27E381E0F9A8}"/>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95E1CDE-6F36-32D8-D155-0031AF4C1C56}"/>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D1DAB45-7AA3-9645-BA94-8E94F3B76D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7C46DE-6E78-8E80-FF37-9A8AB9477CC4}"/>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90EC90-98AA-5ECF-A351-56A5699A2BE6}"/>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2684B19-FAD6-C687-8984-26891F804D19}"/>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544B9D-41F5-A1B4-BB41-91F638309C45}"/>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B2D9353-138E-5639-680B-2C2D00D4B6A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F63634-06A1-0840-5236-6AF216E65CA8}"/>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C15262-5B38-339F-28EC-6BD71B5346C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3E461B24-BC00-01AA-69CD-9A47351C07AA}"/>
              </a:ext>
            </a:extLst>
          </p:cNvPr>
          <p:cNvGrpSpPr/>
          <p:nvPr/>
        </p:nvGrpSpPr>
        <p:grpSpPr>
          <a:xfrm>
            <a:off x="4183933" y="352177"/>
            <a:ext cx="3824134" cy="1012687"/>
            <a:chOff x="3367699" y="5551039"/>
            <a:chExt cx="2388219" cy="958689"/>
          </a:xfrm>
        </p:grpSpPr>
        <p:sp>
          <p:nvSpPr>
            <p:cNvPr id="77" name="Freeform: Shape 76">
              <a:extLst>
                <a:ext uri="{FF2B5EF4-FFF2-40B4-BE49-F238E27FC236}">
                  <a16:creationId xmlns:a16="http://schemas.microsoft.com/office/drawing/2014/main" id="{999549C2-693E-BA49-E73D-EA36A77DD9D1}"/>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8" name="Freeform: Shape 77">
              <a:extLst>
                <a:ext uri="{FF2B5EF4-FFF2-40B4-BE49-F238E27FC236}">
                  <a16:creationId xmlns:a16="http://schemas.microsoft.com/office/drawing/2014/main" id="{814CFC62-B783-1BA3-A5BF-5AC12B86FD8B}"/>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79" name="TextBox 78">
            <a:extLst>
              <a:ext uri="{FF2B5EF4-FFF2-40B4-BE49-F238E27FC236}">
                <a16:creationId xmlns:a16="http://schemas.microsoft.com/office/drawing/2014/main" id="{1A7CA44E-CCB6-2C0E-70F5-80B00F77121D}"/>
              </a:ext>
            </a:extLst>
          </p:cNvPr>
          <p:cNvSpPr txBox="1"/>
          <p:nvPr/>
        </p:nvSpPr>
        <p:spPr>
          <a:xfrm>
            <a:off x="4183933" y="517952"/>
            <a:ext cx="3679978" cy="523220"/>
          </a:xfrm>
          <a:prstGeom prst="rect">
            <a:avLst/>
          </a:prstGeom>
          <a:noFill/>
        </p:spPr>
        <p:txBody>
          <a:bodyPr wrap="square" rtlCol="0">
            <a:spAutoFit/>
          </a:bodyPr>
          <a:lstStyle/>
          <a:p>
            <a:pPr algn="ctr"/>
            <a:r>
              <a:rPr lang="en-US" sz="2800" b="1" dirty="0">
                <a:solidFill>
                  <a:srgbClr val="6A453C"/>
                </a:solidFill>
                <a:latin typeface="Arial" panose="020B0604020202020204" pitchFamily="34" charset="0"/>
                <a:cs typeface="Arial" panose="020B0604020202020204" pitchFamily="34" charset="0"/>
              </a:rPr>
              <a:t>Kesimpulan</a:t>
            </a:r>
            <a:endParaRPr lang="id-ID" sz="2800" b="1" dirty="0">
              <a:solidFill>
                <a:srgbClr val="6A453C"/>
              </a:solidFill>
              <a:latin typeface="Arial" panose="020B0604020202020204" pitchFamily="34" charset="0"/>
              <a:cs typeface="Arial" panose="020B0604020202020204" pitchFamily="34" charset="0"/>
            </a:endParaRPr>
          </a:p>
        </p:txBody>
      </p:sp>
      <p:sp>
        <p:nvSpPr>
          <p:cNvPr id="56" name="Oval 55">
            <a:extLst>
              <a:ext uri="{FF2B5EF4-FFF2-40B4-BE49-F238E27FC236}">
                <a16:creationId xmlns:a16="http://schemas.microsoft.com/office/drawing/2014/main" id="{E78AC700-68E1-584D-9D4B-BF8C4EA782D7}"/>
              </a:ext>
            </a:extLst>
          </p:cNvPr>
          <p:cNvSpPr/>
          <p:nvPr/>
        </p:nvSpPr>
        <p:spPr>
          <a:xfrm>
            <a:off x="494485" y="1826017"/>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Rectangle: Rounded Corners 57">
            <a:extLst>
              <a:ext uri="{FF2B5EF4-FFF2-40B4-BE49-F238E27FC236}">
                <a16:creationId xmlns:a16="http://schemas.microsoft.com/office/drawing/2014/main" id="{FEA9AA70-FC61-156B-A67D-06E677A680E1}"/>
              </a:ext>
            </a:extLst>
          </p:cNvPr>
          <p:cNvSpPr/>
          <p:nvPr/>
        </p:nvSpPr>
        <p:spPr>
          <a:xfrm>
            <a:off x="1361231" y="1782628"/>
            <a:ext cx="6474643" cy="1540270"/>
          </a:xfrm>
          <a:prstGeom prst="roundRect">
            <a:avLst>
              <a:gd name="adj" fmla="val 14740"/>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TextBox 58">
            <a:extLst>
              <a:ext uri="{FF2B5EF4-FFF2-40B4-BE49-F238E27FC236}">
                <a16:creationId xmlns:a16="http://schemas.microsoft.com/office/drawing/2014/main" id="{85254BFA-982F-3589-3F19-FBF9B86BAEE9}"/>
              </a:ext>
            </a:extLst>
          </p:cNvPr>
          <p:cNvSpPr txBox="1"/>
          <p:nvPr/>
        </p:nvSpPr>
        <p:spPr>
          <a:xfrm>
            <a:off x="1519234" y="1875879"/>
            <a:ext cx="6172485" cy="1477328"/>
          </a:xfrm>
          <a:prstGeom prst="rect">
            <a:avLst/>
          </a:prstGeom>
          <a:noFill/>
        </p:spPr>
        <p:txBody>
          <a:bodyPr wrap="square" rtlCol="0">
            <a:spAutoFit/>
          </a:bodyPr>
          <a:lstStyle/>
          <a:p>
            <a:pPr algn="just"/>
            <a:r>
              <a:rPr lang="en-US" sz="1800" i="0" dirty="0">
                <a:solidFill>
                  <a:srgbClr val="6A453C"/>
                </a:solidFill>
                <a:effectLst/>
                <a:latin typeface="+mj-lt"/>
              </a:rPr>
              <a:t>Lorem Ipsum is simply dummy text of the printing and typesetting industry. Lorem Ipsum has been the industry's standard dummy text ever since the 1500s, when an unknown printer took a galley of type and scrambled it to make a type specimen book. </a:t>
            </a:r>
            <a:endParaRPr lang="en-US" i="0" dirty="0">
              <a:solidFill>
                <a:srgbClr val="6A453C"/>
              </a:solidFill>
              <a:effectLst/>
              <a:latin typeface="Source Sans Pro" panose="020B0503030403020204" pitchFamily="34" charset="0"/>
            </a:endParaRPr>
          </a:p>
        </p:txBody>
      </p:sp>
      <p:sp>
        <p:nvSpPr>
          <p:cNvPr id="60" name="TextBox 59">
            <a:extLst>
              <a:ext uri="{FF2B5EF4-FFF2-40B4-BE49-F238E27FC236}">
                <a16:creationId xmlns:a16="http://schemas.microsoft.com/office/drawing/2014/main" id="{34B34A64-1510-6675-80FA-801F014B6827}"/>
              </a:ext>
            </a:extLst>
          </p:cNvPr>
          <p:cNvSpPr txBox="1"/>
          <p:nvPr/>
        </p:nvSpPr>
        <p:spPr>
          <a:xfrm>
            <a:off x="650925" y="1605915"/>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1</a:t>
            </a:r>
          </a:p>
        </p:txBody>
      </p:sp>
      <p:sp>
        <p:nvSpPr>
          <p:cNvPr id="65" name="Oval 64">
            <a:extLst>
              <a:ext uri="{FF2B5EF4-FFF2-40B4-BE49-F238E27FC236}">
                <a16:creationId xmlns:a16="http://schemas.microsoft.com/office/drawing/2014/main" id="{273E9AC7-BBCB-9A39-4096-E34A781B9937}"/>
              </a:ext>
            </a:extLst>
          </p:cNvPr>
          <p:cNvSpPr/>
          <p:nvPr/>
        </p:nvSpPr>
        <p:spPr>
          <a:xfrm>
            <a:off x="450769" y="3850263"/>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Rectangle: Rounded Corners 65">
            <a:extLst>
              <a:ext uri="{FF2B5EF4-FFF2-40B4-BE49-F238E27FC236}">
                <a16:creationId xmlns:a16="http://schemas.microsoft.com/office/drawing/2014/main" id="{E46DBD24-5B2C-07CC-7852-1833C4BFE71C}"/>
              </a:ext>
            </a:extLst>
          </p:cNvPr>
          <p:cNvSpPr/>
          <p:nvPr/>
        </p:nvSpPr>
        <p:spPr>
          <a:xfrm>
            <a:off x="1317515" y="3806874"/>
            <a:ext cx="6474643" cy="1540270"/>
          </a:xfrm>
          <a:prstGeom prst="roundRect">
            <a:avLst>
              <a:gd name="adj" fmla="val 14740"/>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7" name="TextBox 66">
            <a:extLst>
              <a:ext uri="{FF2B5EF4-FFF2-40B4-BE49-F238E27FC236}">
                <a16:creationId xmlns:a16="http://schemas.microsoft.com/office/drawing/2014/main" id="{822F5958-EEA7-B719-497E-FA4AEC126010}"/>
              </a:ext>
            </a:extLst>
          </p:cNvPr>
          <p:cNvSpPr txBox="1"/>
          <p:nvPr/>
        </p:nvSpPr>
        <p:spPr>
          <a:xfrm>
            <a:off x="1475518" y="3900125"/>
            <a:ext cx="6172485" cy="1477328"/>
          </a:xfrm>
          <a:prstGeom prst="rect">
            <a:avLst/>
          </a:prstGeom>
          <a:noFill/>
        </p:spPr>
        <p:txBody>
          <a:bodyPr wrap="square" rtlCol="0">
            <a:spAutoFit/>
          </a:bodyPr>
          <a:lstStyle/>
          <a:p>
            <a:pPr algn="just"/>
            <a:r>
              <a:rPr lang="en-US" sz="1800" i="0" dirty="0">
                <a:solidFill>
                  <a:srgbClr val="6A453C"/>
                </a:solidFill>
                <a:effectLst/>
                <a:latin typeface="+mj-lt"/>
              </a:rPr>
              <a:t>Lorem Ipsum is simply dummy text of the printing and typesetting industry. Lorem Ipsum has been the industry's standard dummy text ever since the 1500s, when an unknown printer took a galley of type and scrambled it to make a type specimen book. </a:t>
            </a:r>
            <a:endParaRPr lang="en-US" i="0" dirty="0">
              <a:solidFill>
                <a:srgbClr val="6A453C"/>
              </a:solidFill>
              <a:effectLst/>
              <a:latin typeface="Source Sans Pro" panose="020B0503030403020204" pitchFamily="34" charset="0"/>
            </a:endParaRPr>
          </a:p>
        </p:txBody>
      </p:sp>
      <p:sp>
        <p:nvSpPr>
          <p:cNvPr id="68" name="TextBox 67">
            <a:extLst>
              <a:ext uri="{FF2B5EF4-FFF2-40B4-BE49-F238E27FC236}">
                <a16:creationId xmlns:a16="http://schemas.microsoft.com/office/drawing/2014/main" id="{6DEEFB1E-569E-CF5A-339C-61EEBF5CC71D}"/>
              </a:ext>
            </a:extLst>
          </p:cNvPr>
          <p:cNvSpPr txBox="1"/>
          <p:nvPr/>
        </p:nvSpPr>
        <p:spPr>
          <a:xfrm>
            <a:off x="607209" y="3630161"/>
            <a:ext cx="408247" cy="1323439"/>
          </a:xfrm>
          <a:prstGeom prst="rect">
            <a:avLst/>
          </a:prstGeom>
          <a:noFill/>
        </p:spPr>
        <p:txBody>
          <a:bodyPr wrap="square" rtlCol="0">
            <a:spAutoFit/>
          </a:bodyPr>
          <a:lstStyle/>
          <a:p>
            <a:r>
              <a:rPr lang="en-US" sz="8000" b="1" i="0" dirty="0">
                <a:solidFill>
                  <a:srgbClr val="E9E2CF"/>
                </a:solidFill>
                <a:effectLst/>
                <a:latin typeface="Source Sans Pro" panose="020B0503030403020204" pitchFamily="34" charset="0"/>
              </a:rPr>
              <a:t>2</a:t>
            </a:r>
          </a:p>
        </p:txBody>
      </p:sp>
      <p:pic>
        <p:nvPicPr>
          <p:cNvPr id="54" name="Picture 53">
            <a:extLst>
              <a:ext uri="{FF2B5EF4-FFF2-40B4-BE49-F238E27FC236}">
                <a16:creationId xmlns:a16="http://schemas.microsoft.com/office/drawing/2014/main" id="{ACC0A61E-5FD2-56C2-3756-7E77E255C1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0900" y="1206946"/>
            <a:ext cx="4671821" cy="4671821"/>
          </a:xfrm>
          <a:prstGeom prst="rect">
            <a:avLst/>
          </a:prstGeom>
        </p:spPr>
      </p:pic>
      <p:sp>
        <p:nvSpPr>
          <p:cNvPr id="72" name="Freeform: Shape 71">
            <a:extLst>
              <a:ext uri="{FF2B5EF4-FFF2-40B4-BE49-F238E27FC236}">
                <a16:creationId xmlns:a16="http://schemas.microsoft.com/office/drawing/2014/main" id="{D0459286-C618-F818-9944-D296CFD50C77}"/>
              </a:ext>
            </a:extLst>
          </p:cNvPr>
          <p:cNvSpPr/>
          <p:nvPr/>
        </p:nvSpPr>
        <p:spPr>
          <a:xfrm flipV="1">
            <a:off x="3832313" y="5689603"/>
            <a:ext cx="8350222" cy="1168396"/>
          </a:xfrm>
          <a:custGeom>
            <a:avLst/>
            <a:gdLst>
              <a:gd name="connsiteX0" fmla="*/ 0 w 4408380"/>
              <a:gd name="connsiteY0" fmla="*/ 0 h 616838"/>
              <a:gd name="connsiteX1" fmla="*/ 4408380 w 4408380"/>
              <a:gd name="connsiteY1" fmla="*/ 0 h 616838"/>
              <a:gd name="connsiteX2" fmla="*/ 4357679 w 4408380"/>
              <a:gd name="connsiteY2" fmla="*/ 83105 h 616838"/>
              <a:gd name="connsiteX3" fmla="*/ 4097230 w 4408380"/>
              <a:gd name="connsiteY3" fmla="*/ 274319 h 616838"/>
              <a:gd name="connsiteX4" fmla="*/ 2644350 w 4408380"/>
              <a:gd name="connsiteY4" fmla="*/ 325119 h 616838"/>
              <a:gd name="connsiteX5" fmla="*/ 2126190 w 4408380"/>
              <a:gd name="connsiteY5" fmla="*/ 609599 h 616838"/>
              <a:gd name="connsiteX6" fmla="*/ 1384510 w 4408380"/>
              <a:gd name="connsiteY6" fmla="*/ 528319 h 616838"/>
              <a:gd name="connsiteX7" fmla="*/ 287230 w 4408380"/>
              <a:gd name="connsiteY7" fmla="*/ 487679 h 616838"/>
              <a:gd name="connsiteX8" fmla="*/ 1728 w 4408380"/>
              <a:gd name="connsiteY8" fmla="*/ 37623 h 616838"/>
              <a:gd name="connsiteX9" fmla="*/ 0 w 4408380"/>
              <a:gd name="connsiteY9" fmla="*/ 0 h 6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380" h="616838">
                <a:moveTo>
                  <a:pt x="0" y="0"/>
                </a:moveTo>
                <a:lnTo>
                  <a:pt x="4408380" y="0"/>
                </a:lnTo>
                <a:lnTo>
                  <a:pt x="4357679" y="83105"/>
                </a:lnTo>
                <a:cubicBezTo>
                  <a:pt x="4294557" y="164464"/>
                  <a:pt x="4197560" y="237489"/>
                  <a:pt x="4097230" y="274319"/>
                </a:cubicBezTo>
                <a:cubicBezTo>
                  <a:pt x="3829683" y="372532"/>
                  <a:pt x="2972857" y="269239"/>
                  <a:pt x="2644350" y="325119"/>
                </a:cubicBezTo>
                <a:cubicBezTo>
                  <a:pt x="2315843" y="380999"/>
                  <a:pt x="2336163" y="575732"/>
                  <a:pt x="2126190" y="609599"/>
                </a:cubicBezTo>
                <a:cubicBezTo>
                  <a:pt x="1916217" y="643466"/>
                  <a:pt x="1691003" y="548639"/>
                  <a:pt x="1384510" y="528319"/>
                </a:cubicBezTo>
                <a:cubicBezTo>
                  <a:pt x="1078017" y="507999"/>
                  <a:pt x="498897" y="611292"/>
                  <a:pt x="287230" y="487679"/>
                </a:cubicBezTo>
                <a:cubicBezTo>
                  <a:pt x="154938" y="410421"/>
                  <a:pt x="21324" y="210793"/>
                  <a:pt x="1728" y="37623"/>
                </a:cubicBezTo>
                <a:lnTo>
                  <a:pt x="0" y="0"/>
                </a:ln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73" name="Graphic 72" descr="Power">
            <a:hlinkClick r:id="" action="ppaction://hlinkshowjump?jump=lastslide"/>
            <a:extLst>
              <a:ext uri="{FF2B5EF4-FFF2-40B4-BE49-F238E27FC236}">
                <a16:creationId xmlns:a16="http://schemas.microsoft.com/office/drawing/2014/main" id="{CC2CDCCB-9A99-2B69-D2F5-EB920E3BDA3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74" name="Graphic 73" descr="Home">
            <a:hlinkClick r:id="rId5" action="ppaction://hlinksldjump"/>
            <a:extLst>
              <a:ext uri="{FF2B5EF4-FFF2-40B4-BE49-F238E27FC236}">
                <a16:creationId xmlns:a16="http://schemas.microsoft.com/office/drawing/2014/main" id="{E9BE2F11-2E27-A027-D5B8-6867986886E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69" name="Graphic 68" descr="Play">
            <a:hlinkClick r:id="rId8" action="ppaction://hlinksldjump"/>
            <a:extLst>
              <a:ext uri="{FF2B5EF4-FFF2-40B4-BE49-F238E27FC236}">
                <a16:creationId xmlns:a16="http://schemas.microsoft.com/office/drawing/2014/main" id="{5DA65345-495F-1D4E-FE69-B997C02F4BD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974462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1000" fill="hold"/>
                                        <p:tgtEl>
                                          <p:spTgt spid="76"/>
                                        </p:tgtEl>
                                        <p:attrNameLst>
                                          <p:attrName>ppt_x</p:attrName>
                                        </p:attrNameLst>
                                      </p:cBhvr>
                                      <p:tavLst>
                                        <p:tav tm="0">
                                          <p:val>
                                            <p:strVal val="0-#ppt_w/2"/>
                                          </p:val>
                                        </p:tav>
                                        <p:tav tm="100000">
                                          <p:val>
                                            <p:strVal val="#ppt_x"/>
                                          </p:val>
                                        </p:tav>
                                      </p:tavLst>
                                    </p:anim>
                                    <p:anim calcmode="lin" valueType="num">
                                      <p:cBhvr additive="base">
                                        <p:cTn id="8" dur="1000" fill="hold"/>
                                        <p:tgtEl>
                                          <p:spTgt spid="76"/>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1000" fill="hold"/>
                                        <p:tgtEl>
                                          <p:spTgt spid="54"/>
                                        </p:tgtEl>
                                        <p:attrNameLst>
                                          <p:attrName>ppt_x</p:attrName>
                                        </p:attrNameLst>
                                      </p:cBhvr>
                                      <p:tavLst>
                                        <p:tav tm="0">
                                          <p:val>
                                            <p:strVal val="0-#ppt_w/2"/>
                                          </p:val>
                                        </p:tav>
                                        <p:tav tm="100000">
                                          <p:val>
                                            <p:strVal val="#ppt_x"/>
                                          </p:val>
                                        </p:tav>
                                      </p:tavLst>
                                    </p:anim>
                                    <p:anim calcmode="lin" valueType="num">
                                      <p:cBhvr additive="base">
                                        <p:cTn id="12" dur="1000" fill="hold"/>
                                        <p:tgtEl>
                                          <p:spTgt spid="54"/>
                                        </p:tgtEl>
                                        <p:attrNameLst>
                                          <p:attrName>ppt_y</p:attrName>
                                        </p:attrNameLst>
                                      </p:cBhvr>
                                      <p:tavLst>
                                        <p:tav tm="0">
                                          <p:val>
                                            <p:strVal val="1+#ppt_h/2"/>
                                          </p:val>
                                        </p:tav>
                                        <p:tav tm="100000">
                                          <p:val>
                                            <p:strVal val="#ppt_y"/>
                                          </p:val>
                                        </p:tav>
                                      </p:tavLst>
                                    </p:anim>
                                  </p:childTnLst>
                                </p:cTn>
                              </p:par>
                              <p:par>
                                <p:cTn id="13" presetID="2" presetClass="entr" presetSubtype="12" fill="hold" grpId="0" nodeType="withEffect">
                                  <p:stCondLst>
                                    <p:cond delay="0"/>
                                  </p:stCondLst>
                                  <p:childTnLst>
                                    <p:set>
                                      <p:cBhvr>
                                        <p:cTn id="14" dur="1" fill="hold">
                                          <p:stCondLst>
                                            <p:cond delay="0"/>
                                          </p:stCondLst>
                                        </p:cTn>
                                        <p:tgtEl>
                                          <p:spTgt spid="72"/>
                                        </p:tgtEl>
                                        <p:attrNameLst>
                                          <p:attrName>style.visibility</p:attrName>
                                        </p:attrNameLst>
                                      </p:cBhvr>
                                      <p:to>
                                        <p:strVal val="visible"/>
                                      </p:to>
                                    </p:set>
                                    <p:anim calcmode="lin" valueType="num">
                                      <p:cBhvr additive="base">
                                        <p:cTn id="15" dur="1000" fill="hold"/>
                                        <p:tgtEl>
                                          <p:spTgt spid="72"/>
                                        </p:tgtEl>
                                        <p:attrNameLst>
                                          <p:attrName>ppt_x</p:attrName>
                                        </p:attrNameLst>
                                      </p:cBhvr>
                                      <p:tavLst>
                                        <p:tav tm="0">
                                          <p:val>
                                            <p:strVal val="0-#ppt_w/2"/>
                                          </p:val>
                                        </p:tav>
                                        <p:tav tm="100000">
                                          <p:val>
                                            <p:strVal val="#ppt_x"/>
                                          </p:val>
                                        </p:tav>
                                      </p:tavLst>
                                    </p:anim>
                                    <p:anim calcmode="lin" valueType="num">
                                      <p:cBhvr additive="base">
                                        <p:cTn id="16" dur="1000" fill="hold"/>
                                        <p:tgtEl>
                                          <p:spTgt spid="72"/>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73"/>
                                        </p:tgtEl>
                                        <p:attrNameLst>
                                          <p:attrName>style.visibility</p:attrName>
                                        </p:attrNameLst>
                                      </p:cBhvr>
                                      <p:to>
                                        <p:strVal val="visible"/>
                                      </p:to>
                                    </p:set>
                                    <p:anim calcmode="lin" valueType="num">
                                      <p:cBhvr additive="base">
                                        <p:cTn id="19" dur="1000" fill="hold"/>
                                        <p:tgtEl>
                                          <p:spTgt spid="73"/>
                                        </p:tgtEl>
                                        <p:attrNameLst>
                                          <p:attrName>ppt_x</p:attrName>
                                        </p:attrNameLst>
                                      </p:cBhvr>
                                      <p:tavLst>
                                        <p:tav tm="0">
                                          <p:val>
                                            <p:strVal val="0-#ppt_w/2"/>
                                          </p:val>
                                        </p:tav>
                                        <p:tav tm="100000">
                                          <p:val>
                                            <p:strVal val="#ppt_x"/>
                                          </p:val>
                                        </p:tav>
                                      </p:tavLst>
                                    </p:anim>
                                    <p:anim calcmode="lin" valueType="num">
                                      <p:cBhvr additive="base">
                                        <p:cTn id="20" dur="1000" fill="hold"/>
                                        <p:tgtEl>
                                          <p:spTgt spid="73"/>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74"/>
                                        </p:tgtEl>
                                        <p:attrNameLst>
                                          <p:attrName>style.visibility</p:attrName>
                                        </p:attrNameLst>
                                      </p:cBhvr>
                                      <p:to>
                                        <p:strVal val="visible"/>
                                      </p:to>
                                    </p:set>
                                    <p:anim calcmode="lin" valueType="num">
                                      <p:cBhvr additive="base">
                                        <p:cTn id="23" dur="1000" fill="hold"/>
                                        <p:tgtEl>
                                          <p:spTgt spid="74"/>
                                        </p:tgtEl>
                                        <p:attrNameLst>
                                          <p:attrName>ppt_x</p:attrName>
                                        </p:attrNameLst>
                                      </p:cBhvr>
                                      <p:tavLst>
                                        <p:tav tm="0">
                                          <p:val>
                                            <p:strVal val="0-#ppt_w/2"/>
                                          </p:val>
                                        </p:tav>
                                        <p:tav tm="100000">
                                          <p:val>
                                            <p:strVal val="#ppt_x"/>
                                          </p:val>
                                        </p:tav>
                                      </p:tavLst>
                                    </p:anim>
                                    <p:anim calcmode="lin" valueType="num">
                                      <p:cBhvr additive="base">
                                        <p:cTn id="24" dur="1000" fill="hold"/>
                                        <p:tgtEl>
                                          <p:spTgt spid="74"/>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69"/>
                                        </p:tgtEl>
                                        <p:attrNameLst>
                                          <p:attrName>style.visibility</p:attrName>
                                        </p:attrNameLst>
                                      </p:cBhvr>
                                      <p:to>
                                        <p:strVal val="visible"/>
                                      </p:to>
                                    </p:set>
                                    <p:anim calcmode="lin" valueType="num">
                                      <p:cBhvr additive="base">
                                        <p:cTn id="27" dur="1000" fill="hold"/>
                                        <p:tgtEl>
                                          <p:spTgt spid="69"/>
                                        </p:tgtEl>
                                        <p:attrNameLst>
                                          <p:attrName>ppt_x</p:attrName>
                                        </p:attrNameLst>
                                      </p:cBhvr>
                                      <p:tavLst>
                                        <p:tav tm="0">
                                          <p:val>
                                            <p:strVal val="0-#ppt_w/2"/>
                                          </p:val>
                                        </p:tav>
                                        <p:tav tm="100000">
                                          <p:val>
                                            <p:strVal val="#ppt_x"/>
                                          </p:val>
                                        </p:tav>
                                      </p:tavLst>
                                    </p:anim>
                                    <p:anim calcmode="lin" valueType="num">
                                      <p:cBhvr additive="base">
                                        <p:cTn id="28" dur="1000" fill="hold"/>
                                        <p:tgtEl>
                                          <p:spTgt spid="69"/>
                                        </p:tgtEl>
                                        <p:attrNameLst>
                                          <p:attrName>ppt_y</p:attrName>
                                        </p:attrNameLst>
                                      </p:cBhvr>
                                      <p:tavLst>
                                        <p:tav tm="0">
                                          <p:val>
                                            <p:strVal val="1+#ppt_h/2"/>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1000"/>
                                        <p:tgtEl>
                                          <p:spTgt spid="56"/>
                                        </p:tgtEl>
                                      </p:cBhvr>
                                    </p:animEffect>
                                    <p:anim calcmode="lin" valueType="num">
                                      <p:cBhvr>
                                        <p:cTn id="32" dur="1000" fill="hold"/>
                                        <p:tgtEl>
                                          <p:spTgt spid="56"/>
                                        </p:tgtEl>
                                        <p:attrNameLst>
                                          <p:attrName>ppt_x</p:attrName>
                                        </p:attrNameLst>
                                      </p:cBhvr>
                                      <p:tavLst>
                                        <p:tav tm="0">
                                          <p:val>
                                            <p:strVal val="#ppt_x"/>
                                          </p:val>
                                        </p:tav>
                                        <p:tav tm="100000">
                                          <p:val>
                                            <p:strVal val="#ppt_x"/>
                                          </p:val>
                                        </p:tav>
                                      </p:tavLst>
                                    </p:anim>
                                    <p:anim calcmode="lin" valueType="num">
                                      <p:cBhvr>
                                        <p:cTn id="33" dur="1000" fill="hold"/>
                                        <p:tgtEl>
                                          <p:spTgt spid="56"/>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1000"/>
                                        <p:tgtEl>
                                          <p:spTgt spid="58"/>
                                        </p:tgtEl>
                                      </p:cBhvr>
                                    </p:animEffect>
                                    <p:anim calcmode="lin" valueType="num">
                                      <p:cBhvr>
                                        <p:cTn id="37" dur="1000" fill="hold"/>
                                        <p:tgtEl>
                                          <p:spTgt spid="58"/>
                                        </p:tgtEl>
                                        <p:attrNameLst>
                                          <p:attrName>ppt_x</p:attrName>
                                        </p:attrNameLst>
                                      </p:cBhvr>
                                      <p:tavLst>
                                        <p:tav tm="0">
                                          <p:val>
                                            <p:strVal val="#ppt_x"/>
                                          </p:val>
                                        </p:tav>
                                        <p:tav tm="100000">
                                          <p:val>
                                            <p:strVal val="#ppt_x"/>
                                          </p:val>
                                        </p:tav>
                                      </p:tavLst>
                                    </p:anim>
                                    <p:anim calcmode="lin" valueType="num">
                                      <p:cBhvr>
                                        <p:cTn id="38" dur="1000" fill="hold"/>
                                        <p:tgtEl>
                                          <p:spTgt spid="58"/>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59"/>
                                        </p:tgtEl>
                                        <p:attrNameLst>
                                          <p:attrName>style.visibility</p:attrName>
                                        </p:attrNameLst>
                                      </p:cBhvr>
                                      <p:to>
                                        <p:strVal val="visible"/>
                                      </p:to>
                                    </p:set>
                                    <p:animEffect transition="in" filter="fade">
                                      <p:cBhvr>
                                        <p:cTn id="41" dur="1000"/>
                                        <p:tgtEl>
                                          <p:spTgt spid="59"/>
                                        </p:tgtEl>
                                      </p:cBhvr>
                                    </p:animEffect>
                                    <p:anim calcmode="lin" valueType="num">
                                      <p:cBhvr>
                                        <p:cTn id="42" dur="1000" fill="hold"/>
                                        <p:tgtEl>
                                          <p:spTgt spid="59"/>
                                        </p:tgtEl>
                                        <p:attrNameLst>
                                          <p:attrName>ppt_x</p:attrName>
                                        </p:attrNameLst>
                                      </p:cBhvr>
                                      <p:tavLst>
                                        <p:tav tm="0">
                                          <p:val>
                                            <p:strVal val="#ppt_x"/>
                                          </p:val>
                                        </p:tav>
                                        <p:tav tm="100000">
                                          <p:val>
                                            <p:strVal val="#ppt_x"/>
                                          </p:val>
                                        </p:tav>
                                      </p:tavLst>
                                    </p:anim>
                                    <p:anim calcmode="lin" valueType="num">
                                      <p:cBhvr>
                                        <p:cTn id="43" dur="1000" fill="hold"/>
                                        <p:tgtEl>
                                          <p:spTgt spid="59"/>
                                        </p:tgtEl>
                                        <p:attrNameLst>
                                          <p:attrName>ppt_y</p:attrName>
                                        </p:attrNameLst>
                                      </p:cBhvr>
                                      <p:tavLst>
                                        <p:tav tm="0">
                                          <p:val>
                                            <p:strVal val="#ppt_y-.1"/>
                                          </p:val>
                                        </p:tav>
                                        <p:tav tm="100000">
                                          <p:val>
                                            <p:strVal val="#ppt_y"/>
                                          </p:val>
                                        </p:tav>
                                      </p:tavLst>
                                    </p:anim>
                                  </p:childTnLst>
                                </p:cTn>
                              </p:par>
                              <p:par>
                                <p:cTn id="44" presetID="47" presetClass="entr" presetSubtype="0" fill="hold" grpId="0" nodeType="with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fade">
                                      <p:cBhvr>
                                        <p:cTn id="46" dur="1000"/>
                                        <p:tgtEl>
                                          <p:spTgt spid="60"/>
                                        </p:tgtEl>
                                      </p:cBhvr>
                                    </p:animEffect>
                                    <p:anim calcmode="lin" valueType="num">
                                      <p:cBhvr>
                                        <p:cTn id="47" dur="1000" fill="hold"/>
                                        <p:tgtEl>
                                          <p:spTgt spid="60"/>
                                        </p:tgtEl>
                                        <p:attrNameLst>
                                          <p:attrName>ppt_x</p:attrName>
                                        </p:attrNameLst>
                                      </p:cBhvr>
                                      <p:tavLst>
                                        <p:tav tm="0">
                                          <p:val>
                                            <p:strVal val="#ppt_x"/>
                                          </p:val>
                                        </p:tav>
                                        <p:tav tm="100000">
                                          <p:val>
                                            <p:strVal val="#ppt_x"/>
                                          </p:val>
                                        </p:tav>
                                      </p:tavLst>
                                    </p:anim>
                                    <p:anim calcmode="lin" valueType="num">
                                      <p:cBhvr>
                                        <p:cTn id="48" dur="1000" fill="hold"/>
                                        <p:tgtEl>
                                          <p:spTgt spid="60"/>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fade">
                                      <p:cBhvr>
                                        <p:cTn id="51" dur="1000"/>
                                        <p:tgtEl>
                                          <p:spTgt spid="65"/>
                                        </p:tgtEl>
                                      </p:cBhvr>
                                    </p:animEffect>
                                    <p:anim calcmode="lin" valueType="num">
                                      <p:cBhvr>
                                        <p:cTn id="52" dur="1000" fill="hold"/>
                                        <p:tgtEl>
                                          <p:spTgt spid="65"/>
                                        </p:tgtEl>
                                        <p:attrNameLst>
                                          <p:attrName>ppt_x</p:attrName>
                                        </p:attrNameLst>
                                      </p:cBhvr>
                                      <p:tavLst>
                                        <p:tav tm="0">
                                          <p:val>
                                            <p:strVal val="#ppt_x"/>
                                          </p:val>
                                        </p:tav>
                                        <p:tav tm="100000">
                                          <p:val>
                                            <p:strVal val="#ppt_x"/>
                                          </p:val>
                                        </p:tav>
                                      </p:tavLst>
                                    </p:anim>
                                    <p:anim calcmode="lin" valueType="num">
                                      <p:cBhvr>
                                        <p:cTn id="53" dur="1000" fill="hold"/>
                                        <p:tgtEl>
                                          <p:spTgt spid="65"/>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0"/>
                                  </p:stCondLst>
                                  <p:childTnLst>
                                    <p:set>
                                      <p:cBhvr>
                                        <p:cTn id="55" dur="1" fill="hold">
                                          <p:stCondLst>
                                            <p:cond delay="0"/>
                                          </p:stCondLst>
                                        </p:cTn>
                                        <p:tgtEl>
                                          <p:spTgt spid="66"/>
                                        </p:tgtEl>
                                        <p:attrNameLst>
                                          <p:attrName>style.visibility</p:attrName>
                                        </p:attrNameLst>
                                      </p:cBhvr>
                                      <p:to>
                                        <p:strVal val="visible"/>
                                      </p:to>
                                    </p:set>
                                    <p:animEffect transition="in" filter="fade">
                                      <p:cBhvr>
                                        <p:cTn id="56" dur="1000"/>
                                        <p:tgtEl>
                                          <p:spTgt spid="66"/>
                                        </p:tgtEl>
                                      </p:cBhvr>
                                    </p:animEffect>
                                    <p:anim calcmode="lin" valueType="num">
                                      <p:cBhvr>
                                        <p:cTn id="57" dur="1000" fill="hold"/>
                                        <p:tgtEl>
                                          <p:spTgt spid="66"/>
                                        </p:tgtEl>
                                        <p:attrNameLst>
                                          <p:attrName>ppt_x</p:attrName>
                                        </p:attrNameLst>
                                      </p:cBhvr>
                                      <p:tavLst>
                                        <p:tav tm="0">
                                          <p:val>
                                            <p:strVal val="#ppt_x"/>
                                          </p:val>
                                        </p:tav>
                                        <p:tav tm="100000">
                                          <p:val>
                                            <p:strVal val="#ppt_x"/>
                                          </p:val>
                                        </p:tav>
                                      </p:tavLst>
                                    </p:anim>
                                    <p:anim calcmode="lin" valueType="num">
                                      <p:cBhvr>
                                        <p:cTn id="58" dur="1000" fill="hold"/>
                                        <p:tgtEl>
                                          <p:spTgt spid="66"/>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0"/>
                                  </p:stCondLst>
                                  <p:childTnLst>
                                    <p:set>
                                      <p:cBhvr>
                                        <p:cTn id="60" dur="1" fill="hold">
                                          <p:stCondLst>
                                            <p:cond delay="0"/>
                                          </p:stCondLst>
                                        </p:cTn>
                                        <p:tgtEl>
                                          <p:spTgt spid="67"/>
                                        </p:tgtEl>
                                        <p:attrNameLst>
                                          <p:attrName>style.visibility</p:attrName>
                                        </p:attrNameLst>
                                      </p:cBhvr>
                                      <p:to>
                                        <p:strVal val="visible"/>
                                      </p:to>
                                    </p:set>
                                    <p:animEffect transition="in" filter="fade">
                                      <p:cBhvr>
                                        <p:cTn id="61" dur="1000"/>
                                        <p:tgtEl>
                                          <p:spTgt spid="67"/>
                                        </p:tgtEl>
                                      </p:cBhvr>
                                    </p:animEffect>
                                    <p:anim calcmode="lin" valueType="num">
                                      <p:cBhvr>
                                        <p:cTn id="62" dur="1000" fill="hold"/>
                                        <p:tgtEl>
                                          <p:spTgt spid="67"/>
                                        </p:tgtEl>
                                        <p:attrNameLst>
                                          <p:attrName>ppt_x</p:attrName>
                                        </p:attrNameLst>
                                      </p:cBhvr>
                                      <p:tavLst>
                                        <p:tav tm="0">
                                          <p:val>
                                            <p:strVal val="#ppt_x"/>
                                          </p:val>
                                        </p:tav>
                                        <p:tav tm="100000">
                                          <p:val>
                                            <p:strVal val="#ppt_x"/>
                                          </p:val>
                                        </p:tav>
                                      </p:tavLst>
                                    </p:anim>
                                    <p:anim calcmode="lin" valueType="num">
                                      <p:cBhvr>
                                        <p:cTn id="63" dur="1000" fill="hold"/>
                                        <p:tgtEl>
                                          <p:spTgt spid="67"/>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0"/>
                                  </p:stCondLst>
                                  <p:childTnLst>
                                    <p:set>
                                      <p:cBhvr>
                                        <p:cTn id="65" dur="1" fill="hold">
                                          <p:stCondLst>
                                            <p:cond delay="0"/>
                                          </p:stCondLst>
                                        </p:cTn>
                                        <p:tgtEl>
                                          <p:spTgt spid="68"/>
                                        </p:tgtEl>
                                        <p:attrNameLst>
                                          <p:attrName>style.visibility</p:attrName>
                                        </p:attrNameLst>
                                      </p:cBhvr>
                                      <p:to>
                                        <p:strVal val="visible"/>
                                      </p:to>
                                    </p:set>
                                    <p:animEffect transition="in" filter="fade">
                                      <p:cBhvr>
                                        <p:cTn id="66" dur="1000"/>
                                        <p:tgtEl>
                                          <p:spTgt spid="68"/>
                                        </p:tgtEl>
                                      </p:cBhvr>
                                    </p:animEffect>
                                    <p:anim calcmode="lin" valueType="num">
                                      <p:cBhvr>
                                        <p:cTn id="67" dur="1000" fill="hold"/>
                                        <p:tgtEl>
                                          <p:spTgt spid="68"/>
                                        </p:tgtEl>
                                        <p:attrNameLst>
                                          <p:attrName>ppt_x</p:attrName>
                                        </p:attrNameLst>
                                      </p:cBhvr>
                                      <p:tavLst>
                                        <p:tav tm="0">
                                          <p:val>
                                            <p:strVal val="#ppt_x"/>
                                          </p:val>
                                        </p:tav>
                                        <p:tav tm="100000">
                                          <p:val>
                                            <p:strVal val="#ppt_x"/>
                                          </p:val>
                                        </p:tav>
                                      </p:tavLst>
                                    </p:anim>
                                    <p:anim calcmode="lin" valueType="num">
                                      <p:cBhvr>
                                        <p:cTn id="68"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53" presetClass="exit" presetSubtype="32" fill="hold" nodeType="clickEffect">
                                  <p:stCondLst>
                                    <p:cond delay="1250"/>
                                  </p:stCondLst>
                                  <p:childTnLst>
                                    <p:anim calcmode="lin" valueType="num">
                                      <p:cBhvr>
                                        <p:cTn id="72" dur="1000"/>
                                        <p:tgtEl>
                                          <p:spTgt spid="76"/>
                                        </p:tgtEl>
                                        <p:attrNameLst>
                                          <p:attrName>ppt_w</p:attrName>
                                        </p:attrNameLst>
                                      </p:cBhvr>
                                      <p:tavLst>
                                        <p:tav tm="0">
                                          <p:val>
                                            <p:strVal val="ppt_w"/>
                                          </p:val>
                                        </p:tav>
                                        <p:tav tm="100000">
                                          <p:val>
                                            <p:fltVal val="0"/>
                                          </p:val>
                                        </p:tav>
                                      </p:tavLst>
                                    </p:anim>
                                    <p:anim calcmode="lin" valueType="num">
                                      <p:cBhvr>
                                        <p:cTn id="73" dur="1000"/>
                                        <p:tgtEl>
                                          <p:spTgt spid="76"/>
                                        </p:tgtEl>
                                        <p:attrNameLst>
                                          <p:attrName>ppt_h</p:attrName>
                                        </p:attrNameLst>
                                      </p:cBhvr>
                                      <p:tavLst>
                                        <p:tav tm="0">
                                          <p:val>
                                            <p:strVal val="ppt_h"/>
                                          </p:val>
                                        </p:tav>
                                        <p:tav tm="100000">
                                          <p:val>
                                            <p:fltVal val="0"/>
                                          </p:val>
                                        </p:tav>
                                      </p:tavLst>
                                    </p:anim>
                                    <p:animEffect transition="out" filter="fade">
                                      <p:cBhvr>
                                        <p:cTn id="74" dur="1000"/>
                                        <p:tgtEl>
                                          <p:spTgt spid="76"/>
                                        </p:tgtEl>
                                      </p:cBhvr>
                                    </p:animEffect>
                                    <p:set>
                                      <p:cBhvr>
                                        <p:cTn id="75" dur="1" fill="hold">
                                          <p:stCondLst>
                                            <p:cond delay="999"/>
                                          </p:stCondLst>
                                        </p:cTn>
                                        <p:tgtEl>
                                          <p:spTgt spid="76"/>
                                        </p:tgtEl>
                                        <p:attrNameLst>
                                          <p:attrName>style.visibility</p:attrName>
                                        </p:attrNameLst>
                                      </p:cBhvr>
                                      <p:to>
                                        <p:strVal val="hidden"/>
                                      </p:to>
                                    </p:set>
                                  </p:childTnLst>
                                </p:cTn>
                              </p:par>
                              <p:par>
                                <p:cTn id="76" presetID="53" presetClass="exit" presetSubtype="32" fill="hold" nodeType="withEffect">
                                  <p:stCondLst>
                                    <p:cond delay="1250"/>
                                  </p:stCondLst>
                                  <p:childTnLst>
                                    <p:anim calcmode="lin" valueType="num">
                                      <p:cBhvr>
                                        <p:cTn id="77" dur="1000"/>
                                        <p:tgtEl>
                                          <p:spTgt spid="54"/>
                                        </p:tgtEl>
                                        <p:attrNameLst>
                                          <p:attrName>ppt_w</p:attrName>
                                        </p:attrNameLst>
                                      </p:cBhvr>
                                      <p:tavLst>
                                        <p:tav tm="0">
                                          <p:val>
                                            <p:strVal val="ppt_w"/>
                                          </p:val>
                                        </p:tav>
                                        <p:tav tm="100000">
                                          <p:val>
                                            <p:fltVal val="0"/>
                                          </p:val>
                                        </p:tav>
                                      </p:tavLst>
                                    </p:anim>
                                    <p:anim calcmode="lin" valueType="num">
                                      <p:cBhvr>
                                        <p:cTn id="78" dur="1000"/>
                                        <p:tgtEl>
                                          <p:spTgt spid="54"/>
                                        </p:tgtEl>
                                        <p:attrNameLst>
                                          <p:attrName>ppt_h</p:attrName>
                                        </p:attrNameLst>
                                      </p:cBhvr>
                                      <p:tavLst>
                                        <p:tav tm="0">
                                          <p:val>
                                            <p:strVal val="ppt_h"/>
                                          </p:val>
                                        </p:tav>
                                        <p:tav tm="100000">
                                          <p:val>
                                            <p:fltVal val="0"/>
                                          </p:val>
                                        </p:tav>
                                      </p:tavLst>
                                    </p:anim>
                                    <p:animEffect transition="out" filter="fade">
                                      <p:cBhvr>
                                        <p:cTn id="79" dur="1000"/>
                                        <p:tgtEl>
                                          <p:spTgt spid="54"/>
                                        </p:tgtEl>
                                      </p:cBhvr>
                                    </p:animEffect>
                                    <p:set>
                                      <p:cBhvr>
                                        <p:cTn id="80" dur="1" fill="hold">
                                          <p:stCondLst>
                                            <p:cond delay="999"/>
                                          </p:stCondLst>
                                        </p:cTn>
                                        <p:tgtEl>
                                          <p:spTgt spid="54"/>
                                        </p:tgtEl>
                                        <p:attrNameLst>
                                          <p:attrName>style.visibility</p:attrName>
                                        </p:attrNameLst>
                                      </p:cBhvr>
                                      <p:to>
                                        <p:strVal val="hidden"/>
                                      </p:to>
                                    </p:set>
                                  </p:childTnLst>
                                </p:cTn>
                              </p:par>
                              <p:par>
                                <p:cTn id="81" presetID="53" presetClass="exit" presetSubtype="32" fill="hold" grpId="1" nodeType="withEffect">
                                  <p:stCondLst>
                                    <p:cond delay="1250"/>
                                  </p:stCondLst>
                                  <p:childTnLst>
                                    <p:anim calcmode="lin" valueType="num">
                                      <p:cBhvr>
                                        <p:cTn id="82" dur="1000"/>
                                        <p:tgtEl>
                                          <p:spTgt spid="72"/>
                                        </p:tgtEl>
                                        <p:attrNameLst>
                                          <p:attrName>ppt_w</p:attrName>
                                        </p:attrNameLst>
                                      </p:cBhvr>
                                      <p:tavLst>
                                        <p:tav tm="0">
                                          <p:val>
                                            <p:strVal val="ppt_w"/>
                                          </p:val>
                                        </p:tav>
                                        <p:tav tm="100000">
                                          <p:val>
                                            <p:fltVal val="0"/>
                                          </p:val>
                                        </p:tav>
                                      </p:tavLst>
                                    </p:anim>
                                    <p:anim calcmode="lin" valueType="num">
                                      <p:cBhvr>
                                        <p:cTn id="83" dur="1000"/>
                                        <p:tgtEl>
                                          <p:spTgt spid="72"/>
                                        </p:tgtEl>
                                        <p:attrNameLst>
                                          <p:attrName>ppt_h</p:attrName>
                                        </p:attrNameLst>
                                      </p:cBhvr>
                                      <p:tavLst>
                                        <p:tav tm="0">
                                          <p:val>
                                            <p:strVal val="ppt_h"/>
                                          </p:val>
                                        </p:tav>
                                        <p:tav tm="100000">
                                          <p:val>
                                            <p:fltVal val="0"/>
                                          </p:val>
                                        </p:tav>
                                      </p:tavLst>
                                    </p:anim>
                                    <p:animEffect transition="out" filter="fade">
                                      <p:cBhvr>
                                        <p:cTn id="84" dur="1000"/>
                                        <p:tgtEl>
                                          <p:spTgt spid="72"/>
                                        </p:tgtEl>
                                      </p:cBhvr>
                                    </p:animEffect>
                                    <p:set>
                                      <p:cBhvr>
                                        <p:cTn id="85" dur="1" fill="hold">
                                          <p:stCondLst>
                                            <p:cond delay="999"/>
                                          </p:stCondLst>
                                        </p:cTn>
                                        <p:tgtEl>
                                          <p:spTgt spid="72"/>
                                        </p:tgtEl>
                                        <p:attrNameLst>
                                          <p:attrName>style.visibility</p:attrName>
                                        </p:attrNameLst>
                                      </p:cBhvr>
                                      <p:to>
                                        <p:strVal val="hidden"/>
                                      </p:to>
                                    </p:set>
                                  </p:childTnLst>
                                </p:cTn>
                              </p:par>
                              <p:par>
                                <p:cTn id="86" presetID="53" presetClass="exit" presetSubtype="32" fill="hold" nodeType="withEffect">
                                  <p:stCondLst>
                                    <p:cond delay="1250"/>
                                  </p:stCondLst>
                                  <p:childTnLst>
                                    <p:anim calcmode="lin" valueType="num">
                                      <p:cBhvr>
                                        <p:cTn id="87" dur="1000"/>
                                        <p:tgtEl>
                                          <p:spTgt spid="73"/>
                                        </p:tgtEl>
                                        <p:attrNameLst>
                                          <p:attrName>ppt_w</p:attrName>
                                        </p:attrNameLst>
                                      </p:cBhvr>
                                      <p:tavLst>
                                        <p:tav tm="0">
                                          <p:val>
                                            <p:strVal val="ppt_w"/>
                                          </p:val>
                                        </p:tav>
                                        <p:tav tm="100000">
                                          <p:val>
                                            <p:fltVal val="0"/>
                                          </p:val>
                                        </p:tav>
                                      </p:tavLst>
                                    </p:anim>
                                    <p:anim calcmode="lin" valueType="num">
                                      <p:cBhvr>
                                        <p:cTn id="88" dur="1000"/>
                                        <p:tgtEl>
                                          <p:spTgt spid="73"/>
                                        </p:tgtEl>
                                        <p:attrNameLst>
                                          <p:attrName>ppt_h</p:attrName>
                                        </p:attrNameLst>
                                      </p:cBhvr>
                                      <p:tavLst>
                                        <p:tav tm="0">
                                          <p:val>
                                            <p:strVal val="ppt_h"/>
                                          </p:val>
                                        </p:tav>
                                        <p:tav tm="100000">
                                          <p:val>
                                            <p:fltVal val="0"/>
                                          </p:val>
                                        </p:tav>
                                      </p:tavLst>
                                    </p:anim>
                                    <p:animEffect transition="out" filter="fade">
                                      <p:cBhvr>
                                        <p:cTn id="89" dur="1000"/>
                                        <p:tgtEl>
                                          <p:spTgt spid="73"/>
                                        </p:tgtEl>
                                      </p:cBhvr>
                                    </p:animEffect>
                                    <p:set>
                                      <p:cBhvr>
                                        <p:cTn id="90" dur="1" fill="hold">
                                          <p:stCondLst>
                                            <p:cond delay="999"/>
                                          </p:stCondLst>
                                        </p:cTn>
                                        <p:tgtEl>
                                          <p:spTgt spid="73"/>
                                        </p:tgtEl>
                                        <p:attrNameLst>
                                          <p:attrName>style.visibility</p:attrName>
                                        </p:attrNameLst>
                                      </p:cBhvr>
                                      <p:to>
                                        <p:strVal val="hidden"/>
                                      </p:to>
                                    </p:set>
                                  </p:childTnLst>
                                </p:cTn>
                              </p:par>
                              <p:par>
                                <p:cTn id="91" presetID="53" presetClass="exit" presetSubtype="32" fill="hold" nodeType="withEffect">
                                  <p:stCondLst>
                                    <p:cond delay="1250"/>
                                  </p:stCondLst>
                                  <p:childTnLst>
                                    <p:anim calcmode="lin" valueType="num">
                                      <p:cBhvr>
                                        <p:cTn id="92" dur="1000"/>
                                        <p:tgtEl>
                                          <p:spTgt spid="74"/>
                                        </p:tgtEl>
                                        <p:attrNameLst>
                                          <p:attrName>ppt_w</p:attrName>
                                        </p:attrNameLst>
                                      </p:cBhvr>
                                      <p:tavLst>
                                        <p:tav tm="0">
                                          <p:val>
                                            <p:strVal val="ppt_w"/>
                                          </p:val>
                                        </p:tav>
                                        <p:tav tm="100000">
                                          <p:val>
                                            <p:fltVal val="0"/>
                                          </p:val>
                                        </p:tav>
                                      </p:tavLst>
                                    </p:anim>
                                    <p:anim calcmode="lin" valueType="num">
                                      <p:cBhvr>
                                        <p:cTn id="93" dur="1000"/>
                                        <p:tgtEl>
                                          <p:spTgt spid="74"/>
                                        </p:tgtEl>
                                        <p:attrNameLst>
                                          <p:attrName>ppt_h</p:attrName>
                                        </p:attrNameLst>
                                      </p:cBhvr>
                                      <p:tavLst>
                                        <p:tav tm="0">
                                          <p:val>
                                            <p:strVal val="ppt_h"/>
                                          </p:val>
                                        </p:tav>
                                        <p:tav tm="100000">
                                          <p:val>
                                            <p:fltVal val="0"/>
                                          </p:val>
                                        </p:tav>
                                      </p:tavLst>
                                    </p:anim>
                                    <p:animEffect transition="out" filter="fade">
                                      <p:cBhvr>
                                        <p:cTn id="94" dur="1000"/>
                                        <p:tgtEl>
                                          <p:spTgt spid="74"/>
                                        </p:tgtEl>
                                      </p:cBhvr>
                                    </p:animEffect>
                                    <p:set>
                                      <p:cBhvr>
                                        <p:cTn id="95" dur="1" fill="hold">
                                          <p:stCondLst>
                                            <p:cond delay="999"/>
                                          </p:stCondLst>
                                        </p:cTn>
                                        <p:tgtEl>
                                          <p:spTgt spid="74"/>
                                        </p:tgtEl>
                                        <p:attrNameLst>
                                          <p:attrName>style.visibility</p:attrName>
                                        </p:attrNameLst>
                                      </p:cBhvr>
                                      <p:to>
                                        <p:strVal val="hidden"/>
                                      </p:to>
                                    </p:set>
                                  </p:childTnLst>
                                </p:cTn>
                              </p:par>
                              <p:par>
                                <p:cTn id="96" presetID="53" presetClass="exit" presetSubtype="32" fill="hold" nodeType="withEffect">
                                  <p:stCondLst>
                                    <p:cond delay="1250"/>
                                  </p:stCondLst>
                                  <p:childTnLst>
                                    <p:anim calcmode="lin" valueType="num">
                                      <p:cBhvr>
                                        <p:cTn id="97" dur="1000"/>
                                        <p:tgtEl>
                                          <p:spTgt spid="69"/>
                                        </p:tgtEl>
                                        <p:attrNameLst>
                                          <p:attrName>ppt_w</p:attrName>
                                        </p:attrNameLst>
                                      </p:cBhvr>
                                      <p:tavLst>
                                        <p:tav tm="0">
                                          <p:val>
                                            <p:strVal val="ppt_w"/>
                                          </p:val>
                                        </p:tav>
                                        <p:tav tm="100000">
                                          <p:val>
                                            <p:fltVal val="0"/>
                                          </p:val>
                                        </p:tav>
                                      </p:tavLst>
                                    </p:anim>
                                    <p:anim calcmode="lin" valueType="num">
                                      <p:cBhvr>
                                        <p:cTn id="98" dur="1000"/>
                                        <p:tgtEl>
                                          <p:spTgt spid="69"/>
                                        </p:tgtEl>
                                        <p:attrNameLst>
                                          <p:attrName>ppt_h</p:attrName>
                                        </p:attrNameLst>
                                      </p:cBhvr>
                                      <p:tavLst>
                                        <p:tav tm="0">
                                          <p:val>
                                            <p:strVal val="ppt_h"/>
                                          </p:val>
                                        </p:tav>
                                        <p:tav tm="100000">
                                          <p:val>
                                            <p:fltVal val="0"/>
                                          </p:val>
                                        </p:tav>
                                      </p:tavLst>
                                    </p:anim>
                                    <p:animEffect transition="out" filter="fade">
                                      <p:cBhvr>
                                        <p:cTn id="99" dur="1000"/>
                                        <p:tgtEl>
                                          <p:spTgt spid="69"/>
                                        </p:tgtEl>
                                      </p:cBhvr>
                                    </p:animEffect>
                                    <p:set>
                                      <p:cBhvr>
                                        <p:cTn id="100" dur="1" fill="hold">
                                          <p:stCondLst>
                                            <p:cond delay="999"/>
                                          </p:stCondLst>
                                        </p:cTn>
                                        <p:tgtEl>
                                          <p:spTgt spid="69"/>
                                        </p:tgtEl>
                                        <p:attrNameLst>
                                          <p:attrName>style.visibility</p:attrName>
                                        </p:attrNameLst>
                                      </p:cBhvr>
                                      <p:to>
                                        <p:strVal val="hidden"/>
                                      </p:to>
                                    </p:set>
                                  </p:childTnLst>
                                </p:cTn>
                              </p:par>
                              <p:par>
                                <p:cTn id="101" presetID="53" presetClass="exit" presetSubtype="32" fill="hold" grpId="1" nodeType="withEffect">
                                  <p:stCondLst>
                                    <p:cond delay="1250"/>
                                  </p:stCondLst>
                                  <p:childTnLst>
                                    <p:anim calcmode="lin" valueType="num">
                                      <p:cBhvr>
                                        <p:cTn id="102" dur="1000"/>
                                        <p:tgtEl>
                                          <p:spTgt spid="56"/>
                                        </p:tgtEl>
                                        <p:attrNameLst>
                                          <p:attrName>ppt_w</p:attrName>
                                        </p:attrNameLst>
                                      </p:cBhvr>
                                      <p:tavLst>
                                        <p:tav tm="0">
                                          <p:val>
                                            <p:strVal val="ppt_w"/>
                                          </p:val>
                                        </p:tav>
                                        <p:tav tm="100000">
                                          <p:val>
                                            <p:fltVal val="0"/>
                                          </p:val>
                                        </p:tav>
                                      </p:tavLst>
                                    </p:anim>
                                    <p:anim calcmode="lin" valueType="num">
                                      <p:cBhvr>
                                        <p:cTn id="103" dur="1000"/>
                                        <p:tgtEl>
                                          <p:spTgt spid="56"/>
                                        </p:tgtEl>
                                        <p:attrNameLst>
                                          <p:attrName>ppt_h</p:attrName>
                                        </p:attrNameLst>
                                      </p:cBhvr>
                                      <p:tavLst>
                                        <p:tav tm="0">
                                          <p:val>
                                            <p:strVal val="ppt_h"/>
                                          </p:val>
                                        </p:tav>
                                        <p:tav tm="100000">
                                          <p:val>
                                            <p:fltVal val="0"/>
                                          </p:val>
                                        </p:tav>
                                      </p:tavLst>
                                    </p:anim>
                                    <p:animEffect transition="out" filter="fade">
                                      <p:cBhvr>
                                        <p:cTn id="104" dur="1000"/>
                                        <p:tgtEl>
                                          <p:spTgt spid="56"/>
                                        </p:tgtEl>
                                      </p:cBhvr>
                                    </p:animEffect>
                                    <p:set>
                                      <p:cBhvr>
                                        <p:cTn id="105" dur="1" fill="hold">
                                          <p:stCondLst>
                                            <p:cond delay="999"/>
                                          </p:stCondLst>
                                        </p:cTn>
                                        <p:tgtEl>
                                          <p:spTgt spid="56"/>
                                        </p:tgtEl>
                                        <p:attrNameLst>
                                          <p:attrName>style.visibility</p:attrName>
                                        </p:attrNameLst>
                                      </p:cBhvr>
                                      <p:to>
                                        <p:strVal val="hidden"/>
                                      </p:to>
                                    </p:set>
                                  </p:childTnLst>
                                </p:cTn>
                              </p:par>
                              <p:par>
                                <p:cTn id="106" presetID="53" presetClass="exit" presetSubtype="32" fill="hold" grpId="1" nodeType="withEffect">
                                  <p:stCondLst>
                                    <p:cond delay="1250"/>
                                  </p:stCondLst>
                                  <p:childTnLst>
                                    <p:anim calcmode="lin" valueType="num">
                                      <p:cBhvr>
                                        <p:cTn id="107" dur="1000"/>
                                        <p:tgtEl>
                                          <p:spTgt spid="58"/>
                                        </p:tgtEl>
                                        <p:attrNameLst>
                                          <p:attrName>ppt_w</p:attrName>
                                        </p:attrNameLst>
                                      </p:cBhvr>
                                      <p:tavLst>
                                        <p:tav tm="0">
                                          <p:val>
                                            <p:strVal val="ppt_w"/>
                                          </p:val>
                                        </p:tav>
                                        <p:tav tm="100000">
                                          <p:val>
                                            <p:fltVal val="0"/>
                                          </p:val>
                                        </p:tav>
                                      </p:tavLst>
                                    </p:anim>
                                    <p:anim calcmode="lin" valueType="num">
                                      <p:cBhvr>
                                        <p:cTn id="108" dur="1000"/>
                                        <p:tgtEl>
                                          <p:spTgt spid="58"/>
                                        </p:tgtEl>
                                        <p:attrNameLst>
                                          <p:attrName>ppt_h</p:attrName>
                                        </p:attrNameLst>
                                      </p:cBhvr>
                                      <p:tavLst>
                                        <p:tav tm="0">
                                          <p:val>
                                            <p:strVal val="ppt_h"/>
                                          </p:val>
                                        </p:tav>
                                        <p:tav tm="100000">
                                          <p:val>
                                            <p:fltVal val="0"/>
                                          </p:val>
                                        </p:tav>
                                      </p:tavLst>
                                    </p:anim>
                                    <p:animEffect transition="out" filter="fade">
                                      <p:cBhvr>
                                        <p:cTn id="109" dur="1000"/>
                                        <p:tgtEl>
                                          <p:spTgt spid="58"/>
                                        </p:tgtEl>
                                      </p:cBhvr>
                                    </p:animEffect>
                                    <p:set>
                                      <p:cBhvr>
                                        <p:cTn id="110" dur="1" fill="hold">
                                          <p:stCondLst>
                                            <p:cond delay="999"/>
                                          </p:stCondLst>
                                        </p:cTn>
                                        <p:tgtEl>
                                          <p:spTgt spid="58"/>
                                        </p:tgtEl>
                                        <p:attrNameLst>
                                          <p:attrName>style.visibility</p:attrName>
                                        </p:attrNameLst>
                                      </p:cBhvr>
                                      <p:to>
                                        <p:strVal val="hidden"/>
                                      </p:to>
                                    </p:set>
                                  </p:childTnLst>
                                </p:cTn>
                              </p:par>
                              <p:par>
                                <p:cTn id="111" presetID="53" presetClass="exit" presetSubtype="32" fill="hold" grpId="1" nodeType="withEffect">
                                  <p:stCondLst>
                                    <p:cond delay="1250"/>
                                  </p:stCondLst>
                                  <p:childTnLst>
                                    <p:anim calcmode="lin" valueType="num">
                                      <p:cBhvr>
                                        <p:cTn id="112" dur="1000"/>
                                        <p:tgtEl>
                                          <p:spTgt spid="59"/>
                                        </p:tgtEl>
                                        <p:attrNameLst>
                                          <p:attrName>ppt_w</p:attrName>
                                        </p:attrNameLst>
                                      </p:cBhvr>
                                      <p:tavLst>
                                        <p:tav tm="0">
                                          <p:val>
                                            <p:strVal val="ppt_w"/>
                                          </p:val>
                                        </p:tav>
                                        <p:tav tm="100000">
                                          <p:val>
                                            <p:fltVal val="0"/>
                                          </p:val>
                                        </p:tav>
                                      </p:tavLst>
                                    </p:anim>
                                    <p:anim calcmode="lin" valueType="num">
                                      <p:cBhvr>
                                        <p:cTn id="113" dur="1000"/>
                                        <p:tgtEl>
                                          <p:spTgt spid="59"/>
                                        </p:tgtEl>
                                        <p:attrNameLst>
                                          <p:attrName>ppt_h</p:attrName>
                                        </p:attrNameLst>
                                      </p:cBhvr>
                                      <p:tavLst>
                                        <p:tav tm="0">
                                          <p:val>
                                            <p:strVal val="ppt_h"/>
                                          </p:val>
                                        </p:tav>
                                        <p:tav tm="100000">
                                          <p:val>
                                            <p:fltVal val="0"/>
                                          </p:val>
                                        </p:tav>
                                      </p:tavLst>
                                    </p:anim>
                                    <p:animEffect transition="out" filter="fade">
                                      <p:cBhvr>
                                        <p:cTn id="114" dur="1000"/>
                                        <p:tgtEl>
                                          <p:spTgt spid="59"/>
                                        </p:tgtEl>
                                      </p:cBhvr>
                                    </p:animEffect>
                                    <p:set>
                                      <p:cBhvr>
                                        <p:cTn id="115" dur="1" fill="hold">
                                          <p:stCondLst>
                                            <p:cond delay="999"/>
                                          </p:stCondLst>
                                        </p:cTn>
                                        <p:tgtEl>
                                          <p:spTgt spid="59"/>
                                        </p:tgtEl>
                                        <p:attrNameLst>
                                          <p:attrName>style.visibility</p:attrName>
                                        </p:attrNameLst>
                                      </p:cBhvr>
                                      <p:to>
                                        <p:strVal val="hidden"/>
                                      </p:to>
                                    </p:set>
                                  </p:childTnLst>
                                </p:cTn>
                              </p:par>
                              <p:par>
                                <p:cTn id="116" presetID="53" presetClass="exit" presetSubtype="32" fill="hold" grpId="1" nodeType="withEffect">
                                  <p:stCondLst>
                                    <p:cond delay="1250"/>
                                  </p:stCondLst>
                                  <p:childTnLst>
                                    <p:anim calcmode="lin" valueType="num">
                                      <p:cBhvr>
                                        <p:cTn id="117" dur="1000"/>
                                        <p:tgtEl>
                                          <p:spTgt spid="60"/>
                                        </p:tgtEl>
                                        <p:attrNameLst>
                                          <p:attrName>ppt_w</p:attrName>
                                        </p:attrNameLst>
                                      </p:cBhvr>
                                      <p:tavLst>
                                        <p:tav tm="0">
                                          <p:val>
                                            <p:strVal val="ppt_w"/>
                                          </p:val>
                                        </p:tav>
                                        <p:tav tm="100000">
                                          <p:val>
                                            <p:fltVal val="0"/>
                                          </p:val>
                                        </p:tav>
                                      </p:tavLst>
                                    </p:anim>
                                    <p:anim calcmode="lin" valueType="num">
                                      <p:cBhvr>
                                        <p:cTn id="118" dur="1000"/>
                                        <p:tgtEl>
                                          <p:spTgt spid="60"/>
                                        </p:tgtEl>
                                        <p:attrNameLst>
                                          <p:attrName>ppt_h</p:attrName>
                                        </p:attrNameLst>
                                      </p:cBhvr>
                                      <p:tavLst>
                                        <p:tav tm="0">
                                          <p:val>
                                            <p:strVal val="ppt_h"/>
                                          </p:val>
                                        </p:tav>
                                        <p:tav tm="100000">
                                          <p:val>
                                            <p:fltVal val="0"/>
                                          </p:val>
                                        </p:tav>
                                      </p:tavLst>
                                    </p:anim>
                                    <p:animEffect transition="out" filter="fade">
                                      <p:cBhvr>
                                        <p:cTn id="119" dur="1000"/>
                                        <p:tgtEl>
                                          <p:spTgt spid="60"/>
                                        </p:tgtEl>
                                      </p:cBhvr>
                                    </p:animEffect>
                                    <p:set>
                                      <p:cBhvr>
                                        <p:cTn id="120" dur="1" fill="hold">
                                          <p:stCondLst>
                                            <p:cond delay="999"/>
                                          </p:stCondLst>
                                        </p:cTn>
                                        <p:tgtEl>
                                          <p:spTgt spid="60"/>
                                        </p:tgtEl>
                                        <p:attrNameLst>
                                          <p:attrName>style.visibility</p:attrName>
                                        </p:attrNameLst>
                                      </p:cBhvr>
                                      <p:to>
                                        <p:strVal val="hidden"/>
                                      </p:to>
                                    </p:set>
                                  </p:childTnLst>
                                </p:cTn>
                              </p:par>
                              <p:par>
                                <p:cTn id="121" presetID="53" presetClass="exit" presetSubtype="32" fill="hold" grpId="1" nodeType="withEffect">
                                  <p:stCondLst>
                                    <p:cond delay="1250"/>
                                  </p:stCondLst>
                                  <p:childTnLst>
                                    <p:anim calcmode="lin" valueType="num">
                                      <p:cBhvr>
                                        <p:cTn id="122" dur="1000"/>
                                        <p:tgtEl>
                                          <p:spTgt spid="65"/>
                                        </p:tgtEl>
                                        <p:attrNameLst>
                                          <p:attrName>ppt_w</p:attrName>
                                        </p:attrNameLst>
                                      </p:cBhvr>
                                      <p:tavLst>
                                        <p:tav tm="0">
                                          <p:val>
                                            <p:strVal val="ppt_w"/>
                                          </p:val>
                                        </p:tav>
                                        <p:tav tm="100000">
                                          <p:val>
                                            <p:fltVal val="0"/>
                                          </p:val>
                                        </p:tav>
                                      </p:tavLst>
                                    </p:anim>
                                    <p:anim calcmode="lin" valueType="num">
                                      <p:cBhvr>
                                        <p:cTn id="123" dur="1000"/>
                                        <p:tgtEl>
                                          <p:spTgt spid="65"/>
                                        </p:tgtEl>
                                        <p:attrNameLst>
                                          <p:attrName>ppt_h</p:attrName>
                                        </p:attrNameLst>
                                      </p:cBhvr>
                                      <p:tavLst>
                                        <p:tav tm="0">
                                          <p:val>
                                            <p:strVal val="ppt_h"/>
                                          </p:val>
                                        </p:tav>
                                        <p:tav tm="100000">
                                          <p:val>
                                            <p:fltVal val="0"/>
                                          </p:val>
                                        </p:tav>
                                      </p:tavLst>
                                    </p:anim>
                                    <p:animEffect transition="out" filter="fade">
                                      <p:cBhvr>
                                        <p:cTn id="124" dur="1000"/>
                                        <p:tgtEl>
                                          <p:spTgt spid="65"/>
                                        </p:tgtEl>
                                      </p:cBhvr>
                                    </p:animEffect>
                                    <p:set>
                                      <p:cBhvr>
                                        <p:cTn id="125" dur="1" fill="hold">
                                          <p:stCondLst>
                                            <p:cond delay="999"/>
                                          </p:stCondLst>
                                        </p:cTn>
                                        <p:tgtEl>
                                          <p:spTgt spid="65"/>
                                        </p:tgtEl>
                                        <p:attrNameLst>
                                          <p:attrName>style.visibility</p:attrName>
                                        </p:attrNameLst>
                                      </p:cBhvr>
                                      <p:to>
                                        <p:strVal val="hidden"/>
                                      </p:to>
                                    </p:set>
                                  </p:childTnLst>
                                </p:cTn>
                              </p:par>
                              <p:par>
                                <p:cTn id="126" presetID="53" presetClass="exit" presetSubtype="32" fill="hold" grpId="1" nodeType="withEffect">
                                  <p:stCondLst>
                                    <p:cond delay="1250"/>
                                  </p:stCondLst>
                                  <p:childTnLst>
                                    <p:anim calcmode="lin" valueType="num">
                                      <p:cBhvr>
                                        <p:cTn id="127" dur="1000"/>
                                        <p:tgtEl>
                                          <p:spTgt spid="66"/>
                                        </p:tgtEl>
                                        <p:attrNameLst>
                                          <p:attrName>ppt_w</p:attrName>
                                        </p:attrNameLst>
                                      </p:cBhvr>
                                      <p:tavLst>
                                        <p:tav tm="0">
                                          <p:val>
                                            <p:strVal val="ppt_w"/>
                                          </p:val>
                                        </p:tav>
                                        <p:tav tm="100000">
                                          <p:val>
                                            <p:fltVal val="0"/>
                                          </p:val>
                                        </p:tav>
                                      </p:tavLst>
                                    </p:anim>
                                    <p:anim calcmode="lin" valueType="num">
                                      <p:cBhvr>
                                        <p:cTn id="128" dur="1000"/>
                                        <p:tgtEl>
                                          <p:spTgt spid="66"/>
                                        </p:tgtEl>
                                        <p:attrNameLst>
                                          <p:attrName>ppt_h</p:attrName>
                                        </p:attrNameLst>
                                      </p:cBhvr>
                                      <p:tavLst>
                                        <p:tav tm="0">
                                          <p:val>
                                            <p:strVal val="ppt_h"/>
                                          </p:val>
                                        </p:tav>
                                        <p:tav tm="100000">
                                          <p:val>
                                            <p:fltVal val="0"/>
                                          </p:val>
                                        </p:tav>
                                      </p:tavLst>
                                    </p:anim>
                                    <p:animEffect transition="out" filter="fade">
                                      <p:cBhvr>
                                        <p:cTn id="129" dur="1000"/>
                                        <p:tgtEl>
                                          <p:spTgt spid="66"/>
                                        </p:tgtEl>
                                      </p:cBhvr>
                                    </p:animEffect>
                                    <p:set>
                                      <p:cBhvr>
                                        <p:cTn id="130" dur="1" fill="hold">
                                          <p:stCondLst>
                                            <p:cond delay="999"/>
                                          </p:stCondLst>
                                        </p:cTn>
                                        <p:tgtEl>
                                          <p:spTgt spid="66"/>
                                        </p:tgtEl>
                                        <p:attrNameLst>
                                          <p:attrName>style.visibility</p:attrName>
                                        </p:attrNameLst>
                                      </p:cBhvr>
                                      <p:to>
                                        <p:strVal val="hidden"/>
                                      </p:to>
                                    </p:set>
                                  </p:childTnLst>
                                </p:cTn>
                              </p:par>
                              <p:par>
                                <p:cTn id="131" presetID="53" presetClass="exit" presetSubtype="32" fill="hold" grpId="1" nodeType="withEffect">
                                  <p:stCondLst>
                                    <p:cond delay="1250"/>
                                  </p:stCondLst>
                                  <p:childTnLst>
                                    <p:anim calcmode="lin" valueType="num">
                                      <p:cBhvr>
                                        <p:cTn id="132" dur="1000"/>
                                        <p:tgtEl>
                                          <p:spTgt spid="67"/>
                                        </p:tgtEl>
                                        <p:attrNameLst>
                                          <p:attrName>ppt_w</p:attrName>
                                        </p:attrNameLst>
                                      </p:cBhvr>
                                      <p:tavLst>
                                        <p:tav tm="0">
                                          <p:val>
                                            <p:strVal val="ppt_w"/>
                                          </p:val>
                                        </p:tav>
                                        <p:tav tm="100000">
                                          <p:val>
                                            <p:fltVal val="0"/>
                                          </p:val>
                                        </p:tav>
                                      </p:tavLst>
                                    </p:anim>
                                    <p:anim calcmode="lin" valueType="num">
                                      <p:cBhvr>
                                        <p:cTn id="133" dur="1000"/>
                                        <p:tgtEl>
                                          <p:spTgt spid="67"/>
                                        </p:tgtEl>
                                        <p:attrNameLst>
                                          <p:attrName>ppt_h</p:attrName>
                                        </p:attrNameLst>
                                      </p:cBhvr>
                                      <p:tavLst>
                                        <p:tav tm="0">
                                          <p:val>
                                            <p:strVal val="ppt_h"/>
                                          </p:val>
                                        </p:tav>
                                        <p:tav tm="100000">
                                          <p:val>
                                            <p:fltVal val="0"/>
                                          </p:val>
                                        </p:tav>
                                      </p:tavLst>
                                    </p:anim>
                                    <p:animEffect transition="out" filter="fade">
                                      <p:cBhvr>
                                        <p:cTn id="134" dur="1000"/>
                                        <p:tgtEl>
                                          <p:spTgt spid="67"/>
                                        </p:tgtEl>
                                      </p:cBhvr>
                                    </p:animEffect>
                                    <p:set>
                                      <p:cBhvr>
                                        <p:cTn id="135" dur="1" fill="hold">
                                          <p:stCondLst>
                                            <p:cond delay="999"/>
                                          </p:stCondLst>
                                        </p:cTn>
                                        <p:tgtEl>
                                          <p:spTgt spid="67"/>
                                        </p:tgtEl>
                                        <p:attrNameLst>
                                          <p:attrName>style.visibility</p:attrName>
                                        </p:attrNameLst>
                                      </p:cBhvr>
                                      <p:to>
                                        <p:strVal val="hidden"/>
                                      </p:to>
                                    </p:set>
                                  </p:childTnLst>
                                </p:cTn>
                              </p:par>
                              <p:par>
                                <p:cTn id="136" presetID="53" presetClass="exit" presetSubtype="32" fill="hold" grpId="1" nodeType="withEffect">
                                  <p:stCondLst>
                                    <p:cond delay="1250"/>
                                  </p:stCondLst>
                                  <p:childTnLst>
                                    <p:anim calcmode="lin" valueType="num">
                                      <p:cBhvr>
                                        <p:cTn id="137" dur="1000"/>
                                        <p:tgtEl>
                                          <p:spTgt spid="68"/>
                                        </p:tgtEl>
                                        <p:attrNameLst>
                                          <p:attrName>ppt_w</p:attrName>
                                        </p:attrNameLst>
                                      </p:cBhvr>
                                      <p:tavLst>
                                        <p:tav tm="0">
                                          <p:val>
                                            <p:strVal val="ppt_w"/>
                                          </p:val>
                                        </p:tav>
                                        <p:tav tm="100000">
                                          <p:val>
                                            <p:fltVal val="0"/>
                                          </p:val>
                                        </p:tav>
                                      </p:tavLst>
                                    </p:anim>
                                    <p:anim calcmode="lin" valueType="num">
                                      <p:cBhvr>
                                        <p:cTn id="138" dur="1000"/>
                                        <p:tgtEl>
                                          <p:spTgt spid="68"/>
                                        </p:tgtEl>
                                        <p:attrNameLst>
                                          <p:attrName>ppt_h</p:attrName>
                                        </p:attrNameLst>
                                      </p:cBhvr>
                                      <p:tavLst>
                                        <p:tav tm="0">
                                          <p:val>
                                            <p:strVal val="ppt_h"/>
                                          </p:val>
                                        </p:tav>
                                        <p:tav tm="100000">
                                          <p:val>
                                            <p:fltVal val="0"/>
                                          </p:val>
                                        </p:tav>
                                      </p:tavLst>
                                    </p:anim>
                                    <p:animEffect transition="out" filter="fade">
                                      <p:cBhvr>
                                        <p:cTn id="139" dur="1000"/>
                                        <p:tgtEl>
                                          <p:spTgt spid="68"/>
                                        </p:tgtEl>
                                      </p:cBhvr>
                                    </p:animEffect>
                                    <p:set>
                                      <p:cBhvr>
                                        <p:cTn id="140" dur="1" fill="hold">
                                          <p:stCondLst>
                                            <p:cond delay="999"/>
                                          </p:stCondLst>
                                        </p:cTn>
                                        <p:tgtEl>
                                          <p:spTgt spid="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6" grpId="1" animBg="1"/>
      <p:bldP spid="58" grpId="0" animBg="1"/>
      <p:bldP spid="58" grpId="1" animBg="1"/>
      <p:bldP spid="59" grpId="0"/>
      <p:bldP spid="59" grpId="1"/>
      <p:bldP spid="60" grpId="0"/>
      <p:bldP spid="60" grpId="1"/>
      <p:bldP spid="65" grpId="0" animBg="1"/>
      <p:bldP spid="65" grpId="1" animBg="1"/>
      <p:bldP spid="66" grpId="0" animBg="1"/>
      <p:bldP spid="66" grpId="1" animBg="1"/>
      <p:bldP spid="67" grpId="0"/>
      <p:bldP spid="67" grpId="1"/>
      <p:bldP spid="68" grpId="0"/>
      <p:bldP spid="68" grpId="1"/>
      <p:bldP spid="72" grpId="0" animBg="1"/>
      <p:bldP spid="72"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260EA6A-2DB1-179A-8E0C-CE627754B0DB}"/>
              </a:ext>
            </a:extLst>
          </p:cNvPr>
          <p:cNvSpPr/>
          <p:nvPr/>
        </p:nvSpPr>
        <p:spPr>
          <a:xfrm>
            <a:off x="0" y="0"/>
            <a:ext cx="12192000" cy="6858000"/>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9E90DED8-BDCD-5CE9-0A34-7BE6C21DF3B7}"/>
              </a:ext>
            </a:extLst>
          </p:cNvPr>
          <p:cNvGrpSpPr/>
          <p:nvPr/>
        </p:nvGrpSpPr>
        <p:grpSpPr>
          <a:xfrm>
            <a:off x="18572" y="0"/>
            <a:ext cx="12201465" cy="6858000"/>
            <a:chOff x="0" y="0"/>
            <a:chExt cx="12201465" cy="6858000"/>
          </a:xfrm>
        </p:grpSpPr>
        <p:cxnSp>
          <p:nvCxnSpPr>
            <p:cNvPr id="8" name="Straight Connector 7">
              <a:extLst>
                <a:ext uri="{FF2B5EF4-FFF2-40B4-BE49-F238E27FC236}">
                  <a16:creationId xmlns:a16="http://schemas.microsoft.com/office/drawing/2014/main" id="{B9D6A794-6460-47DD-32B6-5F6891640BBD}"/>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741B70-0774-ABDF-ABCE-121A091A325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48D910-1AC3-4041-22CA-0C53042FE066}"/>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45875-3392-2353-AAF2-33BD96E5A7CE}"/>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4826B8-B7CD-B09A-CFA4-914DD49F823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A3014A-A798-06B7-E7B9-E38B8827A49A}"/>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6A12C35-DC72-7295-0EB2-2F8E4E38B77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D158F3-DE23-A5CB-A899-B866B6874961}"/>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5E097E3-F958-5315-F273-B703814DF4C2}"/>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C56420-C60F-79C0-204D-C0DB864BBD2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15B7512-7AB6-5CB4-2F36-40E1347927BC}"/>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BF79190-DC5B-D011-983B-EF943174AF8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BF7BE8C-63ED-3C70-E188-9233975899D0}"/>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8F64D2-DF0E-0024-5875-013211C2FD01}"/>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23B7A38-9FF0-E52A-FBDF-FD05416E0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41CFEB-7D51-FE2A-0FDD-61D61D1FC6A7}"/>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F02F4E-1DA1-C8E4-1117-4C113A8B3483}"/>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F2FE56E-1D4D-DC59-5946-01081B3A2189}"/>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915AF6F-1540-3978-2517-B81169CB427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9206507-FB75-6F07-3E99-9F3F3576F73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F27D296-516A-4262-34C4-1131DBE095CB}"/>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DA59E0-5156-F8D7-F0A7-25341ABF2A1C}"/>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43A24F-110E-3BBD-1721-C5E14C7CDA6F}"/>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26CD478-F71A-96FA-5E97-C137E1DE14F2}"/>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04BAF88-95ED-4832-8E04-0E1B4A91231C}"/>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9B389D1-DC67-78D8-03D2-D9DED86276C5}"/>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AB0A3B-B98D-0991-83D0-21940A650A84}"/>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FA9921-62EF-DBFE-0BA0-936CCCE9F9B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BC7194-9522-1B3B-275E-197345086C93}"/>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3163EC-DA8C-0D8B-0BD5-33E81A13CA1E}"/>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5AD78C6-287F-2957-EDAC-2593FFB2149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08007B7-6F21-9918-BBFF-CBC97840F39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E427725-0170-43AF-46A5-E2E9992274C3}"/>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891DDA-23A9-B3EF-53B0-ABD5755B31C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9179AAF-2D91-6C8A-F2DD-27E381E0F9A8}"/>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95E1CDE-6F36-32D8-D155-0031AF4C1C56}"/>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D1DAB45-7AA3-9645-BA94-8E94F3B76D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7C46DE-6E78-8E80-FF37-9A8AB9477CC4}"/>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90EC90-98AA-5ECF-A351-56A5699A2BE6}"/>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2684B19-FAD6-C687-8984-26891F804D19}"/>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544B9D-41F5-A1B4-BB41-91F638309C45}"/>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B2D9353-138E-5639-680B-2C2D00D4B6A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F63634-06A1-0840-5236-6AF216E65CA8}"/>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C15262-5B38-339F-28EC-6BD71B5346C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3E461B24-BC00-01AA-69CD-9A47351C07AA}"/>
              </a:ext>
            </a:extLst>
          </p:cNvPr>
          <p:cNvGrpSpPr/>
          <p:nvPr/>
        </p:nvGrpSpPr>
        <p:grpSpPr>
          <a:xfrm>
            <a:off x="7994172" y="352177"/>
            <a:ext cx="3824134" cy="877041"/>
            <a:chOff x="3367699" y="5551039"/>
            <a:chExt cx="2388219" cy="958689"/>
          </a:xfrm>
        </p:grpSpPr>
        <p:sp>
          <p:nvSpPr>
            <p:cNvPr id="77" name="Freeform: Shape 76">
              <a:extLst>
                <a:ext uri="{FF2B5EF4-FFF2-40B4-BE49-F238E27FC236}">
                  <a16:creationId xmlns:a16="http://schemas.microsoft.com/office/drawing/2014/main" id="{999549C2-693E-BA49-E73D-EA36A77DD9D1}"/>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8" name="Freeform: Shape 77">
              <a:extLst>
                <a:ext uri="{FF2B5EF4-FFF2-40B4-BE49-F238E27FC236}">
                  <a16:creationId xmlns:a16="http://schemas.microsoft.com/office/drawing/2014/main" id="{814CFC62-B783-1BA3-A5BF-5AC12B86FD8B}"/>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79" name="TextBox 78">
            <a:extLst>
              <a:ext uri="{FF2B5EF4-FFF2-40B4-BE49-F238E27FC236}">
                <a16:creationId xmlns:a16="http://schemas.microsoft.com/office/drawing/2014/main" id="{1A7CA44E-CCB6-2C0E-70F5-80B00F77121D}"/>
              </a:ext>
            </a:extLst>
          </p:cNvPr>
          <p:cNvSpPr txBox="1"/>
          <p:nvPr/>
        </p:nvSpPr>
        <p:spPr>
          <a:xfrm>
            <a:off x="7994172" y="517952"/>
            <a:ext cx="3679978" cy="523220"/>
          </a:xfrm>
          <a:prstGeom prst="rect">
            <a:avLst/>
          </a:prstGeom>
          <a:noFill/>
        </p:spPr>
        <p:txBody>
          <a:bodyPr wrap="square" rtlCol="0">
            <a:spAutoFit/>
          </a:bodyPr>
          <a:lstStyle/>
          <a:p>
            <a:pPr algn="ctr"/>
            <a:r>
              <a:rPr lang="en-US" sz="2800" b="1" dirty="0">
                <a:solidFill>
                  <a:srgbClr val="6A453C"/>
                </a:solidFill>
                <a:latin typeface="Arial" panose="020B0604020202020204" pitchFamily="34" charset="0"/>
                <a:cs typeface="Arial" panose="020B0604020202020204" pitchFamily="34" charset="0"/>
              </a:rPr>
              <a:t>Saran</a:t>
            </a:r>
            <a:endParaRPr lang="id-ID" sz="2800" b="1" dirty="0">
              <a:solidFill>
                <a:srgbClr val="6A453C"/>
              </a:solidFill>
              <a:latin typeface="Arial" panose="020B0604020202020204" pitchFamily="34" charset="0"/>
              <a:cs typeface="Arial" panose="020B0604020202020204" pitchFamily="34" charset="0"/>
            </a:endParaRPr>
          </a:p>
        </p:txBody>
      </p:sp>
      <p:pic>
        <p:nvPicPr>
          <p:cNvPr id="54" name="Picture 53">
            <a:extLst>
              <a:ext uri="{FF2B5EF4-FFF2-40B4-BE49-F238E27FC236}">
                <a16:creationId xmlns:a16="http://schemas.microsoft.com/office/drawing/2014/main" id="{ACC0A61E-5FD2-56C2-3756-7E77E255C1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2657" y="1302665"/>
            <a:ext cx="4883927" cy="4883927"/>
          </a:xfrm>
          <a:prstGeom prst="rect">
            <a:avLst/>
          </a:prstGeom>
        </p:spPr>
      </p:pic>
      <p:sp>
        <p:nvSpPr>
          <p:cNvPr id="72" name="Freeform: Shape 71">
            <a:extLst>
              <a:ext uri="{FF2B5EF4-FFF2-40B4-BE49-F238E27FC236}">
                <a16:creationId xmlns:a16="http://schemas.microsoft.com/office/drawing/2014/main" id="{D0459286-C618-F818-9944-D296CFD50C77}"/>
              </a:ext>
            </a:extLst>
          </p:cNvPr>
          <p:cNvSpPr/>
          <p:nvPr/>
        </p:nvSpPr>
        <p:spPr>
          <a:xfrm flipV="1">
            <a:off x="3540264" y="5713292"/>
            <a:ext cx="8350222" cy="1168396"/>
          </a:xfrm>
          <a:custGeom>
            <a:avLst/>
            <a:gdLst>
              <a:gd name="connsiteX0" fmla="*/ 0 w 4408380"/>
              <a:gd name="connsiteY0" fmla="*/ 0 h 616838"/>
              <a:gd name="connsiteX1" fmla="*/ 4408380 w 4408380"/>
              <a:gd name="connsiteY1" fmla="*/ 0 h 616838"/>
              <a:gd name="connsiteX2" fmla="*/ 4357679 w 4408380"/>
              <a:gd name="connsiteY2" fmla="*/ 83105 h 616838"/>
              <a:gd name="connsiteX3" fmla="*/ 4097230 w 4408380"/>
              <a:gd name="connsiteY3" fmla="*/ 274319 h 616838"/>
              <a:gd name="connsiteX4" fmla="*/ 2644350 w 4408380"/>
              <a:gd name="connsiteY4" fmla="*/ 325119 h 616838"/>
              <a:gd name="connsiteX5" fmla="*/ 2126190 w 4408380"/>
              <a:gd name="connsiteY5" fmla="*/ 609599 h 616838"/>
              <a:gd name="connsiteX6" fmla="*/ 1384510 w 4408380"/>
              <a:gd name="connsiteY6" fmla="*/ 528319 h 616838"/>
              <a:gd name="connsiteX7" fmla="*/ 287230 w 4408380"/>
              <a:gd name="connsiteY7" fmla="*/ 487679 h 616838"/>
              <a:gd name="connsiteX8" fmla="*/ 1728 w 4408380"/>
              <a:gd name="connsiteY8" fmla="*/ 37623 h 616838"/>
              <a:gd name="connsiteX9" fmla="*/ 0 w 4408380"/>
              <a:gd name="connsiteY9" fmla="*/ 0 h 6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380" h="616838">
                <a:moveTo>
                  <a:pt x="0" y="0"/>
                </a:moveTo>
                <a:lnTo>
                  <a:pt x="4408380" y="0"/>
                </a:lnTo>
                <a:lnTo>
                  <a:pt x="4357679" y="83105"/>
                </a:lnTo>
                <a:cubicBezTo>
                  <a:pt x="4294557" y="164464"/>
                  <a:pt x="4197560" y="237489"/>
                  <a:pt x="4097230" y="274319"/>
                </a:cubicBezTo>
                <a:cubicBezTo>
                  <a:pt x="3829683" y="372532"/>
                  <a:pt x="2972857" y="269239"/>
                  <a:pt x="2644350" y="325119"/>
                </a:cubicBezTo>
                <a:cubicBezTo>
                  <a:pt x="2315843" y="380999"/>
                  <a:pt x="2336163" y="575732"/>
                  <a:pt x="2126190" y="609599"/>
                </a:cubicBezTo>
                <a:cubicBezTo>
                  <a:pt x="1916217" y="643466"/>
                  <a:pt x="1691003" y="548639"/>
                  <a:pt x="1384510" y="528319"/>
                </a:cubicBezTo>
                <a:cubicBezTo>
                  <a:pt x="1078017" y="507999"/>
                  <a:pt x="498897" y="611292"/>
                  <a:pt x="287230" y="487679"/>
                </a:cubicBezTo>
                <a:cubicBezTo>
                  <a:pt x="154938" y="410421"/>
                  <a:pt x="21324" y="210793"/>
                  <a:pt x="1728" y="37623"/>
                </a:cubicBezTo>
                <a:lnTo>
                  <a:pt x="0" y="0"/>
                </a:ln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69" name="Rectangle: Rounded Corners 68">
            <a:extLst>
              <a:ext uri="{FF2B5EF4-FFF2-40B4-BE49-F238E27FC236}">
                <a16:creationId xmlns:a16="http://schemas.microsoft.com/office/drawing/2014/main" id="{809F06AB-E7CD-BF62-E309-FAEA44935BE7}"/>
              </a:ext>
            </a:extLst>
          </p:cNvPr>
          <p:cNvSpPr/>
          <p:nvPr/>
        </p:nvSpPr>
        <p:spPr>
          <a:xfrm>
            <a:off x="603852" y="759167"/>
            <a:ext cx="6704222" cy="4524037"/>
          </a:xfrm>
          <a:prstGeom prst="roundRect">
            <a:avLst>
              <a:gd name="adj" fmla="val 8734"/>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TextBox 69">
            <a:extLst>
              <a:ext uri="{FF2B5EF4-FFF2-40B4-BE49-F238E27FC236}">
                <a16:creationId xmlns:a16="http://schemas.microsoft.com/office/drawing/2014/main" id="{2543A58E-34C6-125F-6161-34F74DB13A9C}"/>
              </a:ext>
            </a:extLst>
          </p:cNvPr>
          <p:cNvSpPr txBox="1"/>
          <p:nvPr/>
        </p:nvSpPr>
        <p:spPr>
          <a:xfrm>
            <a:off x="852279" y="1030739"/>
            <a:ext cx="6193659" cy="4154984"/>
          </a:xfrm>
          <a:prstGeom prst="rect">
            <a:avLst/>
          </a:prstGeom>
          <a:noFill/>
        </p:spPr>
        <p:txBody>
          <a:bodyPr wrap="square" rtlCol="0">
            <a:spAutoFit/>
          </a:bodyPr>
          <a:lstStyle/>
          <a:p>
            <a:pPr algn="ctr"/>
            <a:r>
              <a:rPr lang="en-US" sz="2200" i="0" dirty="0">
                <a:solidFill>
                  <a:srgbClr val="6A453C"/>
                </a:solidFill>
                <a:effectLst/>
                <a:latin typeface="+mj-l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200" i="0" dirty="0" err="1">
                <a:solidFill>
                  <a:srgbClr val="6A453C"/>
                </a:solidFill>
                <a:effectLst/>
                <a:latin typeface="+mj-lt"/>
              </a:rPr>
              <a:t>popularised</a:t>
            </a:r>
            <a:r>
              <a:rPr lang="en-US" sz="2200" i="0" dirty="0">
                <a:solidFill>
                  <a:srgbClr val="6A453C"/>
                </a:solidFill>
                <a:effectLst/>
                <a:latin typeface="+mj-lt"/>
              </a:rPr>
              <a:t> in the 1960s with the release of Letraset sheets containing Lorem Ipsum passages, and more recently with desktop publishing software like Aldus PageMaker including versions of Lorem Ipsum. </a:t>
            </a:r>
          </a:p>
        </p:txBody>
      </p:sp>
      <p:pic>
        <p:nvPicPr>
          <p:cNvPr id="75" name="Graphic 74" descr="Power">
            <a:hlinkClick r:id="" action="ppaction://hlinkshowjump?jump=lastslide"/>
            <a:extLst>
              <a:ext uri="{FF2B5EF4-FFF2-40B4-BE49-F238E27FC236}">
                <a16:creationId xmlns:a16="http://schemas.microsoft.com/office/drawing/2014/main" id="{5098C225-FF56-2D62-ED04-BB309600A2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80" name="Graphic 79" descr="Home">
            <a:hlinkClick r:id="rId5" action="ppaction://hlinksldjump"/>
            <a:extLst>
              <a:ext uri="{FF2B5EF4-FFF2-40B4-BE49-F238E27FC236}">
                <a16:creationId xmlns:a16="http://schemas.microsoft.com/office/drawing/2014/main" id="{E0E96FD5-D506-12D1-9C78-6BFAF7FE00D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59" name="Graphic 58" descr="Play">
            <a:hlinkClick r:id="" action="ppaction://hlinkshowjump?jump=nextslide"/>
            <a:extLst>
              <a:ext uri="{FF2B5EF4-FFF2-40B4-BE49-F238E27FC236}">
                <a16:creationId xmlns:a16="http://schemas.microsoft.com/office/drawing/2014/main" id="{24B9225F-89C3-7E26-C7E2-B8BD689D9EC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400017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1000" fill="hold"/>
                                        <p:tgtEl>
                                          <p:spTgt spid="76"/>
                                        </p:tgtEl>
                                        <p:attrNameLst>
                                          <p:attrName>ppt_x</p:attrName>
                                        </p:attrNameLst>
                                      </p:cBhvr>
                                      <p:tavLst>
                                        <p:tav tm="0">
                                          <p:val>
                                            <p:strVal val="#ppt_x"/>
                                          </p:val>
                                        </p:tav>
                                        <p:tav tm="100000">
                                          <p:val>
                                            <p:strVal val="#ppt_x"/>
                                          </p:val>
                                        </p:tav>
                                      </p:tavLst>
                                    </p:anim>
                                    <p:anim calcmode="lin" valueType="num">
                                      <p:cBhvr additive="base">
                                        <p:cTn id="8" dur="1000" fill="hold"/>
                                        <p:tgtEl>
                                          <p:spTgt spid="7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1000" fill="hold"/>
                                        <p:tgtEl>
                                          <p:spTgt spid="79"/>
                                        </p:tgtEl>
                                        <p:attrNameLst>
                                          <p:attrName>ppt_x</p:attrName>
                                        </p:attrNameLst>
                                      </p:cBhvr>
                                      <p:tavLst>
                                        <p:tav tm="0">
                                          <p:val>
                                            <p:strVal val="#ppt_x"/>
                                          </p:val>
                                        </p:tav>
                                        <p:tav tm="100000">
                                          <p:val>
                                            <p:strVal val="#ppt_x"/>
                                          </p:val>
                                        </p:tav>
                                      </p:tavLst>
                                    </p:anim>
                                    <p:anim calcmode="lin" valueType="num">
                                      <p:cBhvr additive="base">
                                        <p:cTn id="12" dur="1000" fill="hold"/>
                                        <p:tgtEl>
                                          <p:spTgt spid="7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1000" fill="hold"/>
                                        <p:tgtEl>
                                          <p:spTgt spid="54"/>
                                        </p:tgtEl>
                                        <p:attrNameLst>
                                          <p:attrName>ppt_x</p:attrName>
                                        </p:attrNameLst>
                                      </p:cBhvr>
                                      <p:tavLst>
                                        <p:tav tm="0">
                                          <p:val>
                                            <p:strVal val="#ppt_x"/>
                                          </p:val>
                                        </p:tav>
                                        <p:tav tm="100000">
                                          <p:val>
                                            <p:strVal val="#ppt_x"/>
                                          </p:val>
                                        </p:tav>
                                      </p:tavLst>
                                    </p:anim>
                                    <p:anim calcmode="lin" valueType="num">
                                      <p:cBhvr additive="base">
                                        <p:cTn id="16" dur="100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2"/>
                                        </p:tgtEl>
                                        <p:attrNameLst>
                                          <p:attrName>style.visibility</p:attrName>
                                        </p:attrNameLst>
                                      </p:cBhvr>
                                      <p:to>
                                        <p:strVal val="visible"/>
                                      </p:to>
                                    </p:set>
                                    <p:anim calcmode="lin" valueType="num">
                                      <p:cBhvr additive="base">
                                        <p:cTn id="19" dur="1000" fill="hold"/>
                                        <p:tgtEl>
                                          <p:spTgt spid="72"/>
                                        </p:tgtEl>
                                        <p:attrNameLst>
                                          <p:attrName>ppt_x</p:attrName>
                                        </p:attrNameLst>
                                      </p:cBhvr>
                                      <p:tavLst>
                                        <p:tav tm="0">
                                          <p:val>
                                            <p:strVal val="#ppt_x"/>
                                          </p:val>
                                        </p:tav>
                                        <p:tav tm="100000">
                                          <p:val>
                                            <p:strVal val="#ppt_x"/>
                                          </p:val>
                                        </p:tav>
                                      </p:tavLst>
                                    </p:anim>
                                    <p:anim calcmode="lin" valueType="num">
                                      <p:cBhvr additive="base">
                                        <p:cTn id="20" dur="1000" fill="hold"/>
                                        <p:tgtEl>
                                          <p:spTgt spid="7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9"/>
                                        </p:tgtEl>
                                        <p:attrNameLst>
                                          <p:attrName>style.visibility</p:attrName>
                                        </p:attrNameLst>
                                      </p:cBhvr>
                                      <p:to>
                                        <p:strVal val="visible"/>
                                      </p:to>
                                    </p:set>
                                    <p:anim calcmode="lin" valueType="num">
                                      <p:cBhvr additive="base">
                                        <p:cTn id="23" dur="1000" fill="hold"/>
                                        <p:tgtEl>
                                          <p:spTgt spid="69"/>
                                        </p:tgtEl>
                                        <p:attrNameLst>
                                          <p:attrName>ppt_x</p:attrName>
                                        </p:attrNameLst>
                                      </p:cBhvr>
                                      <p:tavLst>
                                        <p:tav tm="0">
                                          <p:val>
                                            <p:strVal val="#ppt_x"/>
                                          </p:val>
                                        </p:tav>
                                        <p:tav tm="100000">
                                          <p:val>
                                            <p:strVal val="#ppt_x"/>
                                          </p:val>
                                        </p:tav>
                                      </p:tavLst>
                                    </p:anim>
                                    <p:anim calcmode="lin" valueType="num">
                                      <p:cBhvr additive="base">
                                        <p:cTn id="24" dur="1000" fill="hold"/>
                                        <p:tgtEl>
                                          <p:spTgt spid="6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70"/>
                                        </p:tgtEl>
                                        <p:attrNameLst>
                                          <p:attrName>style.visibility</p:attrName>
                                        </p:attrNameLst>
                                      </p:cBhvr>
                                      <p:to>
                                        <p:strVal val="visible"/>
                                      </p:to>
                                    </p:set>
                                    <p:anim calcmode="lin" valueType="num">
                                      <p:cBhvr additive="base">
                                        <p:cTn id="27" dur="1000" fill="hold"/>
                                        <p:tgtEl>
                                          <p:spTgt spid="70"/>
                                        </p:tgtEl>
                                        <p:attrNameLst>
                                          <p:attrName>ppt_x</p:attrName>
                                        </p:attrNameLst>
                                      </p:cBhvr>
                                      <p:tavLst>
                                        <p:tav tm="0">
                                          <p:val>
                                            <p:strVal val="#ppt_x"/>
                                          </p:val>
                                        </p:tav>
                                        <p:tav tm="100000">
                                          <p:val>
                                            <p:strVal val="#ppt_x"/>
                                          </p:val>
                                        </p:tav>
                                      </p:tavLst>
                                    </p:anim>
                                    <p:anim calcmode="lin" valueType="num">
                                      <p:cBhvr additive="base">
                                        <p:cTn id="28" dur="1000" fill="hold"/>
                                        <p:tgtEl>
                                          <p:spTgt spid="7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75"/>
                                        </p:tgtEl>
                                        <p:attrNameLst>
                                          <p:attrName>style.visibility</p:attrName>
                                        </p:attrNameLst>
                                      </p:cBhvr>
                                      <p:to>
                                        <p:strVal val="visible"/>
                                      </p:to>
                                    </p:set>
                                    <p:anim calcmode="lin" valueType="num">
                                      <p:cBhvr additive="base">
                                        <p:cTn id="31" dur="1000" fill="hold"/>
                                        <p:tgtEl>
                                          <p:spTgt spid="75"/>
                                        </p:tgtEl>
                                        <p:attrNameLst>
                                          <p:attrName>ppt_x</p:attrName>
                                        </p:attrNameLst>
                                      </p:cBhvr>
                                      <p:tavLst>
                                        <p:tav tm="0">
                                          <p:val>
                                            <p:strVal val="#ppt_x"/>
                                          </p:val>
                                        </p:tav>
                                        <p:tav tm="100000">
                                          <p:val>
                                            <p:strVal val="#ppt_x"/>
                                          </p:val>
                                        </p:tav>
                                      </p:tavLst>
                                    </p:anim>
                                    <p:anim calcmode="lin" valueType="num">
                                      <p:cBhvr additive="base">
                                        <p:cTn id="32" dur="1000" fill="hold"/>
                                        <p:tgtEl>
                                          <p:spTgt spid="7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80"/>
                                        </p:tgtEl>
                                        <p:attrNameLst>
                                          <p:attrName>style.visibility</p:attrName>
                                        </p:attrNameLst>
                                      </p:cBhvr>
                                      <p:to>
                                        <p:strVal val="visible"/>
                                      </p:to>
                                    </p:set>
                                    <p:anim calcmode="lin" valueType="num">
                                      <p:cBhvr additive="base">
                                        <p:cTn id="35" dur="1000" fill="hold"/>
                                        <p:tgtEl>
                                          <p:spTgt spid="80"/>
                                        </p:tgtEl>
                                        <p:attrNameLst>
                                          <p:attrName>ppt_x</p:attrName>
                                        </p:attrNameLst>
                                      </p:cBhvr>
                                      <p:tavLst>
                                        <p:tav tm="0">
                                          <p:val>
                                            <p:strVal val="#ppt_x"/>
                                          </p:val>
                                        </p:tav>
                                        <p:tav tm="100000">
                                          <p:val>
                                            <p:strVal val="#ppt_x"/>
                                          </p:val>
                                        </p:tav>
                                      </p:tavLst>
                                    </p:anim>
                                    <p:anim calcmode="lin" valueType="num">
                                      <p:cBhvr additive="base">
                                        <p:cTn id="36" dur="1000" fill="hold"/>
                                        <p:tgtEl>
                                          <p:spTgt spid="80"/>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9"/>
                                        </p:tgtEl>
                                        <p:attrNameLst>
                                          <p:attrName>style.visibility</p:attrName>
                                        </p:attrNameLst>
                                      </p:cBhvr>
                                      <p:to>
                                        <p:strVal val="visible"/>
                                      </p:to>
                                    </p:set>
                                    <p:anim calcmode="lin" valueType="num">
                                      <p:cBhvr additive="base">
                                        <p:cTn id="39" dur="1000" fill="hold"/>
                                        <p:tgtEl>
                                          <p:spTgt spid="59"/>
                                        </p:tgtEl>
                                        <p:attrNameLst>
                                          <p:attrName>ppt_x</p:attrName>
                                        </p:attrNameLst>
                                      </p:cBhvr>
                                      <p:tavLst>
                                        <p:tav tm="0">
                                          <p:val>
                                            <p:strVal val="#ppt_x"/>
                                          </p:val>
                                        </p:tav>
                                        <p:tav tm="100000">
                                          <p:val>
                                            <p:strVal val="#ppt_x"/>
                                          </p:val>
                                        </p:tav>
                                      </p:tavLst>
                                    </p:anim>
                                    <p:anim calcmode="lin" valueType="num">
                                      <p:cBhvr additive="base">
                                        <p:cTn id="40" dur="1000" fill="hold"/>
                                        <p:tgtEl>
                                          <p:spTgt spid="59"/>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53" presetClass="exit" presetSubtype="32" fill="hold" nodeType="clickEffect">
                                  <p:stCondLst>
                                    <p:cond delay="750"/>
                                  </p:stCondLst>
                                  <p:childTnLst>
                                    <p:anim calcmode="lin" valueType="num">
                                      <p:cBhvr>
                                        <p:cTn id="44" dur="1000"/>
                                        <p:tgtEl>
                                          <p:spTgt spid="76"/>
                                        </p:tgtEl>
                                        <p:attrNameLst>
                                          <p:attrName>ppt_w</p:attrName>
                                        </p:attrNameLst>
                                      </p:cBhvr>
                                      <p:tavLst>
                                        <p:tav tm="0">
                                          <p:val>
                                            <p:strVal val="ppt_w"/>
                                          </p:val>
                                        </p:tav>
                                        <p:tav tm="100000">
                                          <p:val>
                                            <p:fltVal val="0"/>
                                          </p:val>
                                        </p:tav>
                                      </p:tavLst>
                                    </p:anim>
                                    <p:anim calcmode="lin" valueType="num">
                                      <p:cBhvr>
                                        <p:cTn id="45" dur="1000"/>
                                        <p:tgtEl>
                                          <p:spTgt spid="76"/>
                                        </p:tgtEl>
                                        <p:attrNameLst>
                                          <p:attrName>ppt_h</p:attrName>
                                        </p:attrNameLst>
                                      </p:cBhvr>
                                      <p:tavLst>
                                        <p:tav tm="0">
                                          <p:val>
                                            <p:strVal val="ppt_h"/>
                                          </p:val>
                                        </p:tav>
                                        <p:tav tm="100000">
                                          <p:val>
                                            <p:fltVal val="0"/>
                                          </p:val>
                                        </p:tav>
                                      </p:tavLst>
                                    </p:anim>
                                    <p:animEffect transition="out" filter="fade">
                                      <p:cBhvr>
                                        <p:cTn id="46" dur="1000"/>
                                        <p:tgtEl>
                                          <p:spTgt spid="76"/>
                                        </p:tgtEl>
                                      </p:cBhvr>
                                    </p:animEffect>
                                    <p:set>
                                      <p:cBhvr>
                                        <p:cTn id="47" dur="1" fill="hold">
                                          <p:stCondLst>
                                            <p:cond delay="999"/>
                                          </p:stCondLst>
                                        </p:cTn>
                                        <p:tgtEl>
                                          <p:spTgt spid="76"/>
                                        </p:tgtEl>
                                        <p:attrNameLst>
                                          <p:attrName>style.visibility</p:attrName>
                                        </p:attrNameLst>
                                      </p:cBhvr>
                                      <p:to>
                                        <p:strVal val="hidden"/>
                                      </p:to>
                                    </p:set>
                                  </p:childTnLst>
                                </p:cTn>
                              </p:par>
                              <p:par>
                                <p:cTn id="48" presetID="53" presetClass="exit" presetSubtype="32" fill="hold" grpId="1" nodeType="withEffect">
                                  <p:stCondLst>
                                    <p:cond delay="750"/>
                                  </p:stCondLst>
                                  <p:childTnLst>
                                    <p:anim calcmode="lin" valueType="num">
                                      <p:cBhvr>
                                        <p:cTn id="49" dur="1000"/>
                                        <p:tgtEl>
                                          <p:spTgt spid="79"/>
                                        </p:tgtEl>
                                        <p:attrNameLst>
                                          <p:attrName>ppt_w</p:attrName>
                                        </p:attrNameLst>
                                      </p:cBhvr>
                                      <p:tavLst>
                                        <p:tav tm="0">
                                          <p:val>
                                            <p:strVal val="ppt_w"/>
                                          </p:val>
                                        </p:tav>
                                        <p:tav tm="100000">
                                          <p:val>
                                            <p:fltVal val="0"/>
                                          </p:val>
                                        </p:tav>
                                      </p:tavLst>
                                    </p:anim>
                                    <p:anim calcmode="lin" valueType="num">
                                      <p:cBhvr>
                                        <p:cTn id="50" dur="1000"/>
                                        <p:tgtEl>
                                          <p:spTgt spid="79"/>
                                        </p:tgtEl>
                                        <p:attrNameLst>
                                          <p:attrName>ppt_h</p:attrName>
                                        </p:attrNameLst>
                                      </p:cBhvr>
                                      <p:tavLst>
                                        <p:tav tm="0">
                                          <p:val>
                                            <p:strVal val="ppt_h"/>
                                          </p:val>
                                        </p:tav>
                                        <p:tav tm="100000">
                                          <p:val>
                                            <p:fltVal val="0"/>
                                          </p:val>
                                        </p:tav>
                                      </p:tavLst>
                                    </p:anim>
                                    <p:animEffect transition="out" filter="fade">
                                      <p:cBhvr>
                                        <p:cTn id="51" dur="1000"/>
                                        <p:tgtEl>
                                          <p:spTgt spid="79"/>
                                        </p:tgtEl>
                                      </p:cBhvr>
                                    </p:animEffect>
                                    <p:set>
                                      <p:cBhvr>
                                        <p:cTn id="52" dur="1" fill="hold">
                                          <p:stCondLst>
                                            <p:cond delay="999"/>
                                          </p:stCondLst>
                                        </p:cTn>
                                        <p:tgtEl>
                                          <p:spTgt spid="79"/>
                                        </p:tgtEl>
                                        <p:attrNameLst>
                                          <p:attrName>style.visibility</p:attrName>
                                        </p:attrNameLst>
                                      </p:cBhvr>
                                      <p:to>
                                        <p:strVal val="hidden"/>
                                      </p:to>
                                    </p:set>
                                  </p:childTnLst>
                                </p:cTn>
                              </p:par>
                              <p:par>
                                <p:cTn id="53" presetID="53" presetClass="exit" presetSubtype="32" fill="hold" nodeType="withEffect">
                                  <p:stCondLst>
                                    <p:cond delay="750"/>
                                  </p:stCondLst>
                                  <p:childTnLst>
                                    <p:anim calcmode="lin" valueType="num">
                                      <p:cBhvr>
                                        <p:cTn id="54" dur="1000"/>
                                        <p:tgtEl>
                                          <p:spTgt spid="54"/>
                                        </p:tgtEl>
                                        <p:attrNameLst>
                                          <p:attrName>ppt_w</p:attrName>
                                        </p:attrNameLst>
                                      </p:cBhvr>
                                      <p:tavLst>
                                        <p:tav tm="0">
                                          <p:val>
                                            <p:strVal val="ppt_w"/>
                                          </p:val>
                                        </p:tav>
                                        <p:tav tm="100000">
                                          <p:val>
                                            <p:fltVal val="0"/>
                                          </p:val>
                                        </p:tav>
                                      </p:tavLst>
                                    </p:anim>
                                    <p:anim calcmode="lin" valueType="num">
                                      <p:cBhvr>
                                        <p:cTn id="55" dur="1000"/>
                                        <p:tgtEl>
                                          <p:spTgt spid="54"/>
                                        </p:tgtEl>
                                        <p:attrNameLst>
                                          <p:attrName>ppt_h</p:attrName>
                                        </p:attrNameLst>
                                      </p:cBhvr>
                                      <p:tavLst>
                                        <p:tav tm="0">
                                          <p:val>
                                            <p:strVal val="ppt_h"/>
                                          </p:val>
                                        </p:tav>
                                        <p:tav tm="100000">
                                          <p:val>
                                            <p:fltVal val="0"/>
                                          </p:val>
                                        </p:tav>
                                      </p:tavLst>
                                    </p:anim>
                                    <p:animEffect transition="out" filter="fade">
                                      <p:cBhvr>
                                        <p:cTn id="56" dur="1000"/>
                                        <p:tgtEl>
                                          <p:spTgt spid="54"/>
                                        </p:tgtEl>
                                      </p:cBhvr>
                                    </p:animEffect>
                                    <p:set>
                                      <p:cBhvr>
                                        <p:cTn id="57" dur="1" fill="hold">
                                          <p:stCondLst>
                                            <p:cond delay="999"/>
                                          </p:stCondLst>
                                        </p:cTn>
                                        <p:tgtEl>
                                          <p:spTgt spid="54"/>
                                        </p:tgtEl>
                                        <p:attrNameLst>
                                          <p:attrName>style.visibility</p:attrName>
                                        </p:attrNameLst>
                                      </p:cBhvr>
                                      <p:to>
                                        <p:strVal val="hidden"/>
                                      </p:to>
                                    </p:set>
                                  </p:childTnLst>
                                </p:cTn>
                              </p:par>
                              <p:par>
                                <p:cTn id="58" presetID="53" presetClass="exit" presetSubtype="32" fill="hold" grpId="1" nodeType="withEffect">
                                  <p:stCondLst>
                                    <p:cond delay="750"/>
                                  </p:stCondLst>
                                  <p:childTnLst>
                                    <p:anim calcmode="lin" valueType="num">
                                      <p:cBhvr>
                                        <p:cTn id="59" dur="1000"/>
                                        <p:tgtEl>
                                          <p:spTgt spid="72"/>
                                        </p:tgtEl>
                                        <p:attrNameLst>
                                          <p:attrName>ppt_w</p:attrName>
                                        </p:attrNameLst>
                                      </p:cBhvr>
                                      <p:tavLst>
                                        <p:tav tm="0">
                                          <p:val>
                                            <p:strVal val="ppt_w"/>
                                          </p:val>
                                        </p:tav>
                                        <p:tav tm="100000">
                                          <p:val>
                                            <p:fltVal val="0"/>
                                          </p:val>
                                        </p:tav>
                                      </p:tavLst>
                                    </p:anim>
                                    <p:anim calcmode="lin" valueType="num">
                                      <p:cBhvr>
                                        <p:cTn id="60" dur="1000"/>
                                        <p:tgtEl>
                                          <p:spTgt spid="72"/>
                                        </p:tgtEl>
                                        <p:attrNameLst>
                                          <p:attrName>ppt_h</p:attrName>
                                        </p:attrNameLst>
                                      </p:cBhvr>
                                      <p:tavLst>
                                        <p:tav tm="0">
                                          <p:val>
                                            <p:strVal val="ppt_h"/>
                                          </p:val>
                                        </p:tav>
                                        <p:tav tm="100000">
                                          <p:val>
                                            <p:fltVal val="0"/>
                                          </p:val>
                                        </p:tav>
                                      </p:tavLst>
                                    </p:anim>
                                    <p:animEffect transition="out" filter="fade">
                                      <p:cBhvr>
                                        <p:cTn id="61" dur="1000"/>
                                        <p:tgtEl>
                                          <p:spTgt spid="72"/>
                                        </p:tgtEl>
                                      </p:cBhvr>
                                    </p:animEffect>
                                    <p:set>
                                      <p:cBhvr>
                                        <p:cTn id="62" dur="1" fill="hold">
                                          <p:stCondLst>
                                            <p:cond delay="999"/>
                                          </p:stCondLst>
                                        </p:cTn>
                                        <p:tgtEl>
                                          <p:spTgt spid="72"/>
                                        </p:tgtEl>
                                        <p:attrNameLst>
                                          <p:attrName>style.visibility</p:attrName>
                                        </p:attrNameLst>
                                      </p:cBhvr>
                                      <p:to>
                                        <p:strVal val="hidden"/>
                                      </p:to>
                                    </p:set>
                                  </p:childTnLst>
                                </p:cTn>
                              </p:par>
                              <p:par>
                                <p:cTn id="63" presetID="53" presetClass="exit" presetSubtype="32" fill="hold" grpId="1" nodeType="withEffect">
                                  <p:stCondLst>
                                    <p:cond delay="750"/>
                                  </p:stCondLst>
                                  <p:childTnLst>
                                    <p:anim calcmode="lin" valueType="num">
                                      <p:cBhvr>
                                        <p:cTn id="64" dur="1000"/>
                                        <p:tgtEl>
                                          <p:spTgt spid="69"/>
                                        </p:tgtEl>
                                        <p:attrNameLst>
                                          <p:attrName>ppt_w</p:attrName>
                                        </p:attrNameLst>
                                      </p:cBhvr>
                                      <p:tavLst>
                                        <p:tav tm="0">
                                          <p:val>
                                            <p:strVal val="ppt_w"/>
                                          </p:val>
                                        </p:tav>
                                        <p:tav tm="100000">
                                          <p:val>
                                            <p:fltVal val="0"/>
                                          </p:val>
                                        </p:tav>
                                      </p:tavLst>
                                    </p:anim>
                                    <p:anim calcmode="lin" valueType="num">
                                      <p:cBhvr>
                                        <p:cTn id="65" dur="1000"/>
                                        <p:tgtEl>
                                          <p:spTgt spid="69"/>
                                        </p:tgtEl>
                                        <p:attrNameLst>
                                          <p:attrName>ppt_h</p:attrName>
                                        </p:attrNameLst>
                                      </p:cBhvr>
                                      <p:tavLst>
                                        <p:tav tm="0">
                                          <p:val>
                                            <p:strVal val="ppt_h"/>
                                          </p:val>
                                        </p:tav>
                                        <p:tav tm="100000">
                                          <p:val>
                                            <p:fltVal val="0"/>
                                          </p:val>
                                        </p:tav>
                                      </p:tavLst>
                                    </p:anim>
                                    <p:animEffect transition="out" filter="fade">
                                      <p:cBhvr>
                                        <p:cTn id="66" dur="1000"/>
                                        <p:tgtEl>
                                          <p:spTgt spid="69"/>
                                        </p:tgtEl>
                                      </p:cBhvr>
                                    </p:animEffect>
                                    <p:set>
                                      <p:cBhvr>
                                        <p:cTn id="67" dur="1" fill="hold">
                                          <p:stCondLst>
                                            <p:cond delay="999"/>
                                          </p:stCondLst>
                                        </p:cTn>
                                        <p:tgtEl>
                                          <p:spTgt spid="69"/>
                                        </p:tgtEl>
                                        <p:attrNameLst>
                                          <p:attrName>style.visibility</p:attrName>
                                        </p:attrNameLst>
                                      </p:cBhvr>
                                      <p:to>
                                        <p:strVal val="hidden"/>
                                      </p:to>
                                    </p:set>
                                  </p:childTnLst>
                                </p:cTn>
                              </p:par>
                              <p:par>
                                <p:cTn id="68" presetID="53" presetClass="exit" presetSubtype="32" fill="hold" grpId="1" nodeType="withEffect">
                                  <p:stCondLst>
                                    <p:cond delay="750"/>
                                  </p:stCondLst>
                                  <p:childTnLst>
                                    <p:anim calcmode="lin" valueType="num">
                                      <p:cBhvr>
                                        <p:cTn id="69" dur="1000"/>
                                        <p:tgtEl>
                                          <p:spTgt spid="70"/>
                                        </p:tgtEl>
                                        <p:attrNameLst>
                                          <p:attrName>ppt_w</p:attrName>
                                        </p:attrNameLst>
                                      </p:cBhvr>
                                      <p:tavLst>
                                        <p:tav tm="0">
                                          <p:val>
                                            <p:strVal val="ppt_w"/>
                                          </p:val>
                                        </p:tav>
                                        <p:tav tm="100000">
                                          <p:val>
                                            <p:fltVal val="0"/>
                                          </p:val>
                                        </p:tav>
                                      </p:tavLst>
                                    </p:anim>
                                    <p:anim calcmode="lin" valueType="num">
                                      <p:cBhvr>
                                        <p:cTn id="70" dur="1000"/>
                                        <p:tgtEl>
                                          <p:spTgt spid="70"/>
                                        </p:tgtEl>
                                        <p:attrNameLst>
                                          <p:attrName>ppt_h</p:attrName>
                                        </p:attrNameLst>
                                      </p:cBhvr>
                                      <p:tavLst>
                                        <p:tav tm="0">
                                          <p:val>
                                            <p:strVal val="ppt_h"/>
                                          </p:val>
                                        </p:tav>
                                        <p:tav tm="100000">
                                          <p:val>
                                            <p:fltVal val="0"/>
                                          </p:val>
                                        </p:tav>
                                      </p:tavLst>
                                    </p:anim>
                                    <p:animEffect transition="out" filter="fade">
                                      <p:cBhvr>
                                        <p:cTn id="71" dur="1000"/>
                                        <p:tgtEl>
                                          <p:spTgt spid="70"/>
                                        </p:tgtEl>
                                      </p:cBhvr>
                                    </p:animEffect>
                                    <p:set>
                                      <p:cBhvr>
                                        <p:cTn id="72" dur="1" fill="hold">
                                          <p:stCondLst>
                                            <p:cond delay="999"/>
                                          </p:stCondLst>
                                        </p:cTn>
                                        <p:tgtEl>
                                          <p:spTgt spid="70"/>
                                        </p:tgtEl>
                                        <p:attrNameLst>
                                          <p:attrName>style.visibility</p:attrName>
                                        </p:attrNameLst>
                                      </p:cBhvr>
                                      <p:to>
                                        <p:strVal val="hidden"/>
                                      </p:to>
                                    </p:set>
                                  </p:childTnLst>
                                </p:cTn>
                              </p:par>
                              <p:par>
                                <p:cTn id="73" presetID="53" presetClass="exit" presetSubtype="32" fill="hold" nodeType="withEffect">
                                  <p:stCondLst>
                                    <p:cond delay="750"/>
                                  </p:stCondLst>
                                  <p:childTnLst>
                                    <p:anim calcmode="lin" valueType="num">
                                      <p:cBhvr>
                                        <p:cTn id="74" dur="1000"/>
                                        <p:tgtEl>
                                          <p:spTgt spid="75"/>
                                        </p:tgtEl>
                                        <p:attrNameLst>
                                          <p:attrName>ppt_w</p:attrName>
                                        </p:attrNameLst>
                                      </p:cBhvr>
                                      <p:tavLst>
                                        <p:tav tm="0">
                                          <p:val>
                                            <p:strVal val="ppt_w"/>
                                          </p:val>
                                        </p:tav>
                                        <p:tav tm="100000">
                                          <p:val>
                                            <p:fltVal val="0"/>
                                          </p:val>
                                        </p:tav>
                                      </p:tavLst>
                                    </p:anim>
                                    <p:anim calcmode="lin" valueType="num">
                                      <p:cBhvr>
                                        <p:cTn id="75" dur="1000"/>
                                        <p:tgtEl>
                                          <p:spTgt spid="75"/>
                                        </p:tgtEl>
                                        <p:attrNameLst>
                                          <p:attrName>ppt_h</p:attrName>
                                        </p:attrNameLst>
                                      </p:cBhvr>
                                      <p:tavLst>
                                        <p:tav tm="0">
                                          <p:val>
                                            <p:strVal val="ppt_h"/>
                                          </p:val>
                                        </p:tav>
                                        <p:tav tm="100000">
                                          <p:val>
                                            <p:fltVal val="0"/>
                                          </p:val>
                                        </p:tav>
                                      </p:tavLst>
                                    </p:anim>
                                    <p:animEffect transition="out" filter="fade">
                                      <p:cBhvr>
                                        <p:cTn id="76" dur="1000"/>
                                        <p:tgtEl>
                                          <p:spTgt spid="75"/>
                                        </p:tgtEl>
                                      </p:cBhvr>
                                    </p:animEffect>
                                    <p:set>
                                      <p:cBhvr>
                                        <p:cTn id="77" dur="1" fill="hold">
                                          <p:stCondLst>
                                            <p:cond delay="999"/>
                                          </p:stCondLst>
                                        </p:cTn>
                                        <p:tgtEl>
                                          <p:spTgt spid="75"/>
                                        </p:tgtEl>
                                        <p:attrNameLst>
                                          <p:attrName>style.visibility</p:attrName>
                                        </p:attrNameLst>
                                      </p:cBhvr>
                                      <p:to>
                                        <p:strVal val="hidden"/>
                                      </p:to>
                                    </p:set>
                                  </p:childTnLst>
                                </p:cTn>
                              </p:par>
                              <p:par>
                                <p:cTn id="78" presetID="53" presetClass="exit" presetSubtype="32" fill="hold" nodeType="withEffect">
                                  <p:stCondLst>
                                    <p:cond delay="750"/>
                                  </p:stCondLst>
                                  <p:childTnLst>
                                    <p:anim calcmode="lin" valueType="num">
                                      <p:cBhvr>
                                        <p:cTn id="79" dur="1000"/>
                                        <p:tgtEl>
                                          <p:spTgt spid="80"/>
                                        </p:tgtEl>
                                        <p:attrNameLst>
                                          <p:attrName>ppt_w</p:attrName>
                                        </p:attrNameLst>
                                      </p:cBhvr>
                                      <p:tavLst>
                                        <p:tav tm="0">
                                          <p:val>
                                            <p:strVal val="ppt_w"/>
                                          </p:val>
                                        </p:tav>
                                        <p:tav tm="100000">
                                          <p:val>
                                            <p:fltVal val="0"/>
                                          </p:val>
                                        </p:tav>
                                      </p:tavLst>
                                    </p:anim>
                                    <p:anim calcmode="lin" valueType="num">
                                      <p:cBhvr>
                                        <p:cTn id="80" dur="1000"/>
                                        <p:tgtEl>
                                          <p:spTgt spid="80"/>
                                        </p:tgtEl>
                                        <p:attrNameLst>
                                          <p:attrName>ppt_h</p:attrName>
                                        </p:attrNameLst>
                                      </p:cBhvr>
                                      <p:tavLst>
                                        <p:tav tm="0">
                                          <p:val>
                                            <p:strVal val="ppt_h"/>
                                          </p:val>
                                        </p:tav>
                                        <p:tav tm="100000">
                                          <p:val>
                                            <p:fltVal val="0"/>
                                          </p:val>
                                        </p:tav>
                                      </p:tavLst>
                                    </p:anim>
                                    <p:animEffect transition="out" filter="fade">
                                      <p:cBhvr>
                                        <p:cTn id="81" dur="1000"/>
                                        <p:tgtEl>
                                          <p:spTgt spid="80"/>
                                        </p:tgtEl>
                                      </p:cBhvr>
                                    </p:animEffect>
                                    <p:set>
                                      <p:cBhvr>
                                        <p:cTn id="82" dur="1" fill="hold">
                                          <p:stCondLst>
                                            <p:cond delay="999"/>
                                          </p:stCondLst>
                                        </p:cTn>
                                        <p:tgtEl>
                                          <p:spTgt spid="80"/>
                                        </p:tgtEl>
                                        <p:attrNameLst>
                                          <p:attrName>style.visibility</p:attrName>
                                        </p:attrNameLst>
                                      </p:cBhvr>
                                      <p:to>
                                        <p:strVal val="hidden"/>
                                      </p:to>
                                    </p:set>
                                  </p:childTnLst>
                                </p:cTn>
                              </p:par>
                              <p:par>
                                <p:cTn id="83" presetID="53" presetClass="exit" presetSubtype="32" fill="hold" nodeType="withEffect">
                                  <p:stCondLst>
                                    <p:cond delay="750"/>
                                  </p:stCondLst>
                                  <p:childTnLst>
                                    <p:anim calcmode="lin" valueType="num">
                                      <p:cBhvr>
                                        <p:cTn id="84" dur="1000"/>
                                        <p:tgtEl>
                                          <p:spTgt spid="59"/>
                                        </p:tgtEl>
                                        <p:attrNameLst>
                                          <p:attrName>ppt_w</p:attrName>
                                        </p:attrNameLst>
                                      </p:cBhvr>
                                      <p:tavLst>
                                        <p:tav tm="0">
                                          <p:val>
                                            <p:strVal val="ppt_w"/>
                                          </p:val>
                                        </p:tav>
                                        <p:tav tm="100000">
                                          <p:val>
                                            <p:fltVal val="0"/>
                                          </p:val>
                                        </p:tav>
                                      </p:tavLst>
                                    </p:anim>
                                    <p:anim calcmode="lin" valueType="num">
                                      <p:cBhvr>
                                        <p:cTn id="85" dur="1000"/>
                                        <p:tgtEl>
                                          <p:spTgt spid="59"/>
                                        </p:tgtEl>
                                        <p:attrNameLst>
                                          <p:attrName>ppt_h</p:attrName>
                                        </p:attrNameLst>
                                      </p:cBhvr>
                                      <p:tavLst>
                                        <p:tav tm="0">
                                          <p:val>
                                            <p:strVal val="ppt_h"/>
                                          </p:val>
                                        </p:tav>
                                        <p:tav tm="100000">
                                          <p:val>
                                            <p:fltVal val="0"/>
                                          </p:val>
                                        </p:tav>
                                      </p:tavLst>
                                    </p:anim>
                                    <p:animEffect transition="out" filter="fade">
                                      <p:cBhvr>
                                        <p:cTn id="86" dur="1000"/>
                                        <p:tgtEl>
                                          <p:spTgt spid="59"/>
                                        </p:tgtEl>
                                      </p:cBhvr>
                                    </p:animEffect>
                                    <p:set>
                                      <p:cBhvr>
                                        <p:cTn id="87" dur="1" fill="hold">
                                          <p:stCondLst>
                                            <p:cond delay="999"/>
                                          </p:stCondLst>
                                        </p:cTn>
                                        <p:tgtEl>
                                          <p:spTgt spid="5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79" grpId="1"/>
      <p:bldP spid="72" grpId="0" animBg="1"/>
      <p:bldP spid="72" grpId="1" animBg="1"/>
      <p:bldP spid="69" grpId="0" animBg="1"/>
      <p:bldP spid="69" grpId="1" animBg="1"/>
      <p:bldP spid="70" grpId="0"/>
      <p:bldP spid="7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15" name="Group 14">
            <a:extLst>
              <a:ext uri="{FF2B5EF4-FFF2-40B4-BE49-F238E27FC236}">
                <a16:creationId xmlns:a16="http://schemas.microsoft.com/office/drawing/2014/main" id="{81384B4E-D296-4CCA-C899-1AF8720D4024}"/>
              </a:ext>
            </a:extLst>
          </p:cNvPr>
          <p:cNvGrpSpPr/>
          <p:nvPr/>
        </p:nvGrpSpPr>
        <p:grpSpPr>
          <a:xfrm>
            <a:off x="466664" y="1520294"/>
            <a:ext cx="1775523" cy="605445"/>
            <a:chOff x="466664" y="1520294"/>
            <a:chExt cx="1775523" cy="605445"/>
          </a:xfrm>
        </p:grpSpPr>
        <p:sp>
          <p:nvSpPr>
            <p:cNvPr id="110" name="Freeform: Shape 109">
              <a:extLst>
                <a:ext uri="{FF2B5EF4-FFF2-40B4-BE49-F238E27FC236}">
                  <a16:creationId xmlns:a16="http://schemas.microsoft.com/office/drawing/2014/main" id="{0BF863F8-547E-7890-9862-B1DBC623A952}"/>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a:hlinkClick r:id="rId2" action="ppaction://hlinksldjump"/>
              <a:extLst>
                <a:ext uri="{FF2B5EF4-FFF2-40B4-BE49-F238E27FC236}">
                  <a16:creationId xmlns:a16="http://schemas.microsoft.com/office/drawing/2014/main" id="{E38B2CBF-1E80-78E1-E265-9ECACB85C1A6}"/>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2</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4908602A-EDB8-8B52-99FF-143A3B220AB8}"/>
              </a:ext>
            </a:extLst>
          </p:cNvPr>
          <p:cNvGrpSpPr/>
          <p:nvPr/>
        </p:nvGrpSpPr>
        <p:grpSpPr>
          <a:xfrm>
            <a:off x="466664" y="2511481"/>
            <a:ext cx="1775523" cy="605445"/>
            <a:chOff x="466664" y="2511481"/>
            <a:chExt cx="1775523" cy="605445"/>
          </a:xfrm>
        </p:grpSpPr>
        <p:sp>
          <p:nvSpPr>
            <p:cNvPr id="112" name="Freeform: Shape 111">
              <a:extLst>
                <a:ext uri="{FF2B5EF4-FFF2-40B4-BE49-F238E27FC236}">
                  <a16:creationId xmlns:a16="http://schemas.microsoft.com/office/drawing/2014/main" id="{84B7D729-545C-A8CB-57CA-D3F1FCBE20D3}"/>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TextBox 112">
              <a:hlinkClick r:id="rId3" action="ppaction://hlinksldjump"/>
              <a:extLst>
                <a:ext uri="{FF2B5EF4-FFF2-40B4-BE49-F238E27FC236}">
                  <a16:creationId xmlns:a16="http://schemas.microsoft.com/office/drawing/2014/main" id="{586A8764-2A5D-88A0-8B06-77444A157269}"/>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3</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7" name="Group 16">
            <a:extLst>
              <a:ext uri="{FF2B5EF4-FFF2-40B4-BE49-F238E27FC236}">
                <a16:creationId xmlns:a16="http://schemas.microsoft.com/office/drawing/2014/main" id="{8B6FDC56-747B-6AA2-37D7-E0099D893534}"/>
              </a:ext>
            </a:extLst>
          </p:cNvPr>
          <p:cNvGrpSpPr/>
          <p:nvPr/>
        </p:nvGrpSpPr>
        <p:grpSpPr>
          <a:xfrm>
            <a:off x="466664" y="3507495"/>
            <a:ext cx="1775523" cy="605445"/>
            <a:chOff x="466664" y="3507495"/>
            <a:chExt cx="1775523" cy="605445"/>
          </a:xfrm>
        </p:grpSpPr>
        <p:sp>
          <p:nvSpPr>
            <p:cNvPr id="114" name="Freeform: Shape 113">
              <a:extLst>
                <a:ext uri="{FF2B5EF4-FFF2-40B4-BE49-F238E27FC236}">
                  <a16:creationId xmlns:a16="http://schemas.microsoft.com/office/drawing/2014/main" id="{1FB8969E-2CD8-085E-23E3-12B64D79B929}"/>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TextBox 114">
              <a:hlinkClick r:id="rId4" action="ppaction://hlinksldjump"/>
              <a:extLst>
                <a:ext uri="{FF2B5EF4-FFF2-40B4-BE49-F238E27FC236}">
                  <a16:creationId xmlns:a16="http://schemas.microsoft.com/office/drawing/2014/main" id="{A7F6C508-CCC6-3809-9BA0-0978357E2F05}"/>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4</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8" name="Group 17">
            <a:extLst>
              <a:ext uri="{FF2B5EF4-FFF2-40B4-BE49-F238E27FC236}">
                <a16:creationId xmlns:a16="http://schemas.microsoft.com/office/drawing/2014/main" id="{84D1FCA4-CDB8-7EFE-D2E2-176BDD735DB4}"/>
              </a:ext>
            </a:extLst>
          </p:cNvPr>
          <p:cNvGrpSpPr/>
          <p:nvPr/>
        </p:nvGrpSpPr>
        <p:grpSpPr>
          <a:xfrm>
            <a:off x="466664" y="4490771"/>
            <a:ext cx="1775523" cy="605445"/>
            <a:chOff x="466664" y="4490771"/>
            <a:chExt cx="1775523" cy="605445"/>
          </a:xfrm>
        </p:grpSpPr>
        <p:sp>
          <p:nvSpPr>
            <p:cNvPr id="116" name="Freeform: Shape 115">
              <a:extLst>
                <a:ext uri="{FF2B5EF4-FFF2-40B4-BE49-F238E27FC236}">
                  <a16:creationId xmlns:a16="http://schemas.microsoft.com/office/drawing/2014/main" id="{88A43507-A25D-FF57-42EB-EDC3AF88C3E8}"/>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a:hlinkClick r:id="rId5" action="ppaction://hlinksldjump"/>
              <a:extLst>
                <a:ext uri="{FF2B5EF4-FFF2-40B4-BE49-F238E27FC236}">
                  <a16:creationId xmlns:a16="http://schemas.microsoft.com/office/drawing/2014/main" id="{7C51E231-B468-7BB4-9746-3053B92F1821}"/>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5</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8AF7A319-5CCB-850E-AA3F-11F90F4B8368}"/>
              </a:ext>
            </a:extLst>
          </p:cNvPr>
          <p:cNvGrpSpPr/>
          <p:nvPr/>
        </p:nvGrpSpPr>
        <p:grpSpPr>
          <a:xfrm>
            <a:off x="466664" y="532476"/>
            <a:ext cx="1775523" cy="605445"/>
            <a:chOff x="466664" y="532476"/>
            <a:chExt cx="1775523" cy="605445"/>
          </a:xfrm>
        </p:grpSpPr>
        <p:sp>
          <p:nvSpPr>
            <p:cNvPr id="118" name="Freeform: Shape 117">
              <a:hlinkClick r:id="rId6" action="ppaction://hlinksldjump"/>
              <a:extLst>
                <a:ext uri="{FF2B5EF4-FFF2-40B4-BE49-F238E27FC236}">
                  <a16:creationId xmlns:a16="http://schemas.microsoft.com/office/drawing/2014/main" id="{44F7DC5F-4966-1B26-9857-52BED009B30A}"/>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TextBox 118">
              <a:extLst>
                <a:ext uri="{FF2B5EF4-FFF2-40B4-BE49-F238E27FC236}">
                  <a16:creationId xmlns:a16="http://schemas.microsoft.com/office/drawing/2014/main" id="{BC6F3991-12E3-1AF1-89EF-AD7882648848}"/>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1</a:t>
              </a:r>
              <a:endParaRPr lang="id-ID" sz="2400" b="1" dirty="0">
                <a:solidFill>
                  <a:srgbClr val="6A453C"/>
                </a:solidFill>
                <a:latin typeface="Arial" panose="020B0604020202020204" pitchFamily="34" charset="0"/>
                <a:cs typeface="Arial" panose="020B0604020202020204" pitchFamily="34" charset="0"/>
              </a:endParaRPr>
            </a:p>
          </p:txBody>
        </p:sp>
      </p:grpSp>
      <p:sp>
        <p:nvSpPr>
          <p:cNvPr id="19" name="Rectangle: Diagonal Corners Snipped 18">
            <a:extLst>
              <a:ext uri="{FF2B5EF4-FFF2-40B4-BE49-F238E27FC236}">
                <a16:creationId xmlns:a16="http://schemas.microsoft.com/office/drawing/2014/main" id="{16FF8D9A-A1A3-5329-03FA-E1CFCD36D890}"/>
              </a:ext>
            </a:extLst>
          </p:cNvPr>
          <p:cNvSpPr/>
          <p:nvPr/>
        </p:nvSpPr>
        <p:spPr>
          <a:xfrm>
            <a:off x="5500637" y="1085228"/>
            <a:ext cx="2916821" cy="3306639"/>
          </a:xfrm>
          <a:prstGeom prst="snip2DiagRect">
            <a:avLst>
              <a:gd name="adj1" fmla="val 0"/>
              <a:gd name="adj2" fmla="val 12487"/>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Rectangle: Diagonal Corners Snipped 120">
            <a:extLst>
              <a:ext uri="{FF2B5EF4-FFF2-40B4-BE49-F238E27FC236}">
                <a16:creationId xmlns:a16="http://schemas.microsoft.com/office/drawing/2014/main" id="{1D59C3A1-BF8A-B7D0-C373-3823B4CEEA2B}"/>
              </a:ext>
            </a:extLst>
          </p:cNvPr>
          <p:cNvSpPr/>
          <p:nvPr/>
        </p:nvSpPr>
        <p:spPr>
          <a:xfrm>
            <a:off x="5507869" y="1085178"/>
            <a:ext cx="2576556" cy="2930170"/>
          </a:xfrm>
          <a:prstGeom prst="snip2DiagRect">
            <a:avLst>
              <a:gd name="adj1" fmla="val 0"/>
              <a:gd name="adj2" fmla="val 0"/>
            </a:avLst>
          </a:prstGeom>
          <a:solidFill>
            <a:schemeClr val="bg1"/>
          </a:solidFill>
          <a:ln w="28575">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Freeform: Shape 121">
            <a:extLst>
              <a:ext uri="{FF2B5EF4-FFF2-40B4-BE49-F238E27FC236}">
                <a16:creationId xmlns:a16="http://schemas.microsoft.com/office/drawing/2014/main" id="{B9E2C5E3-3707-D5F6-46CD-FCCF05FE834B}"/>
              </a:ext>
            </a:extLst>
          </p:cNvPr>
          <p:cNvSpPr/>
          <p:nvPr/>
        </p:nvSpPr>
        <p:spPr>
          <a:xfrm>
            <a:off x="4363947" y="4737878"/>
            <a:ext cx="5403436" cy="517410"/>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3" name="TextBox 122">
            <a:extLst>
              <a:ext uri="{FF2B5EF4-FFF2-40B4-BE49-F238E27FC236}">
                <a16:creationId xmlns:a16="http://schemas.microsoft.com/office/drawing/2014/main" id="{0FD20096-A4F1-DC2F-57D0-179CE2C1553A}"/>
              </a:ext>
            </a:extLst>
          </p:cNvPr>
          <p:cNvSpPr txBox="1"/>
          <p:nvPr/>
        </p:nvSpPr>
        <p:spPr>
          <a:xfrm>
            <a:off x="4518580" y="4496610"/>
            <a:ext cx="5094171" cy="769441"/>
          </a:xfrm>
          <a:prstGeom prst="rect">
            <a:avLst/>
          </a:prstGeom>
          <a:noFill/>
        </p:spPr>
        <p:txBody>
          <a:bodyPr wrap="square" rtlCol="0">
            <a:spAutoFit/>
          </a:bodyPr>
          <a:lstStyle/>
          <a:p>
            <a:pPr algn="ctr"/>
            <a:r>
              <a:rPr lang="en-US" sz="4400" b="1" dirty="0">
                <a:solidFill>
                  <a:srgbClr val="6A453C"/>
                </a:solidFill>
                <a:cs typeface="Arial" panose="020B0604020202020204" pitchFamily="34" charset="0"/>
              </a:rPr>
              <a:t>NAMA MAHASISWA</a:t>
            </a:r>
            <a:endParaRPr lang="id-ID" sz="4400" b="1" dirty="0">
              <a:solidFill>
                <a:srgbClr val="6A453C"/>
              </a:solidFill>
              <a:cs typeface="Arial" panose="020B0604020202020204" pitchFamily="34" charset="0"/>
            </a:endParaRPr>
          </a:p>
        </p:txBody>
      </p:sp>
      <p:sp>
        <p:nvSpPr>
          <p:cNvPr id="124" name="Freeform: Shape 123">
            <a:extLst>
              <a:ext uri="{FF2B5EF4-FFF2-40B4-BE49-F238E27FC236}">
                <a16:creationId xmlns:a16="http://schemas.microsoft.com/office/drawing/2014/main" id="{399C688B-D832-37E2-C115-F3FC813B3E6F}"/>
              </a:ext>
            </a:extLst>
          </p:cNvPr>
          <p:cNvSpPr/>
          <p:nvPr/>
        </p:nvSpPr>
        <p:spPr>
          <a:xfrm>
            <a:off x="5041166" y="5411841"/>
            <a:ext cx="3956210" cy="401828"/>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00" dirty="0"/>
          </a:p>
        </p:txBody>
      </p:sp>
      <p:sp>
        <p:nvSpPr>
          <p:cNvPr id="125" name="TextBox 124">
            <a:extLst>
              <a:ext uri="{FF2B5EF4-FFF2-40B4-BE49-F238E27FC236}">
                <a16:creationId xmlns:a16="http://schemas.microsoft.com/office/drawing/2014/main" id="{3A2A6E94-6524-512F-AE9B-A34207A9648D}"/>
              </a:ext>
            </a:extLst>
          </p:cNvPr>
          <p:cNvSpPr txBox="1"/>
          <p:nvPr/>
        </p:nvSpPr>
        <p:spPr>
          <a:xfrm>
            <a:off x="5024829" y="5295630"/>
            <a:ext cx="3956209" cy="461665"/>
          </a:xfrm>
          <a:prstGeom prst="rect">
            <a:avLst/>
          </a:prstGeom>
          <a:noFill/>
        </p:spPr>
        <p:txBody>
          <a:bodyPr wrap="square" rtlCol="0">
            <a:spAutoFit/>
          </a:bodyPr>
          <a:lstStyle/>
          <a:p>
            <a:pPr algn="ctr"/>
            <a:r>
              <a:rPr lang="en-US" sz="2400" b="1" dirty="0" err="1">
                <a:solidFill>
                  <a:srgbClr val="6A453C"/>
                </a:solidFill>
                <a:cs typeface="Arial" panose="020B0604020202020204" pitchFamily="34" charset="0"/>
              </a:rPr>
              <a:t>Nomor</a:t>
            </a:r>
            <a:r>
              <a:rPr lang="en-US" sz="2400" b="1" dirty="0">
                <a:solidFill>
                  <a:srgbClr val="6A453C"/>
                </a:solidFill>
                <a:cs typeface="Arial" panose="020B0604020202020204" pitchFamily="34" charset="0"/>
              </a:rPr>
              <a:t> </a:t>
            </a:r>
            <a:r>
              <a:rPr lang="en-US" sz="2400" b="1" dirty="0" err="1">
                <a:solidFill>
                  <a:srgbClr val="6A453C"/>
                </a:solidFill>
                <a:cs typeface="Arial" panose="020B0604020202020204" pitchFamily="34" charset="0"/>
              </a:rPr>
              <a:t>Induk</a:t>
            </a:r>
            <a:r>
              <a:rPr lang="en-US" sz="2400" b="1" dirty="0">
                <a:solidFill>
                  <a:srgbClr val="6A453C"/>
                </a:solidFill>
                <a:cs typeface="Arial" panose="020B0604020202020204" pitchFamily="34" charset="0"/>
              </a:rPr>
              <a:t> </a:t>
            </a:r>
            <a:r>
              <a:rPr lang="en-US" sz="2400" b="1" dirty="0" err="1">
                <a:solidFill>
                  <a:srgbClr val="6A453C"/>
                </a:solidFill>
                <a:cs typeface="Arial" panose="020B0604020202020204" pitchFamily="34" charset="0"/>
              </a:rPr>
              <a:t>Mahasiswa</a:t>
            </a:r>
            <a:endParaRPr lang="id-ID" sz="2400" b="1" dirty="0">
              <a:solidFill>
                <a:srgbClr val="6A453C"/>
              </a:solidFill>
              <a:cs typeface="Arial" panose="020B0604020202020204" pitchFamily="34" charset="0"/>
            </a:endParaRPr>
          </a:p>
        </p:txBody>
      </p:sp>
      <p:sp>
        <p:nvSpPr>
          <p:cNvPr id="129" name="Freeform: Shape 128">
            <a:extLst>
              <a:ext uri="{FF2B5EF4-FFF2-40B4-BE49-F238E27FC236}">
                <a16:creationId xmlns:a16="http://schemas.microsoft.com/office/drawing/2014/main" id="{38CEC12F-C329-F3DA-F449-660C03485CFE}"/>
              </a:ext>
            </a:extLst>
          </p:cNvPr>
          <p:cNvSpPr/>
          <p:nvPr/>
        </p:nvSpPr>
        <p:spPr>
          <a:xfrm>
            <a:off x="10068568" y="5052916"/>
            <a:ext cx="2123432" cy="1805085"/>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23432" h="1805085">
                <a:moveTo>
                  <a:pt x="2123432" y="0"/>
                </a:moveTo>
                <a:lnTo>
                  <a:pt x="2123432" y="1805085"/>
                </a:lnTo>
                <a:lnTo>
                  <a:pt x="16129" y="1805085"/>
                </a:ln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23" name="Star: 4 Points 22">
            <a:extLst>
              <a:ext uri="{FF2B5EF4-FFF2-40B4-BE49-F238E27FC236}">
                <a16:creationId xmlns:a16="http://schemas.microsoft.com/office/drawing/2014/main" id="{68D37046-B404-AB6E-FF96-4DEB450F220D}"/>
              </a:ext>
            </a:extLst>
          </p:cNvPr>
          <p:cNvSpPr/>
          <p:nvPr/>
        </p:nvSpPr>
        <p:spPr>
          <a:xfrm>
            <a:off x="8534642" y="2095591"/>
            <a:ext cx="530602" cy="638650"/>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0" name="Star: 4 Points 129">
            <a:extLst>
              <a:ext uri="{FF2B5EF4-FFF2-40B4-BE49-F238E27FC236}">
                <a16:creationId xmlns:a16="http://schemas.microsoft.com/office/drawing/2014/main" id="{AE7A6251-BA71-41D1-0F34-CD8BCDEFA29D}"/>
              </a:ext>
            </a:extLst>
          </p:cNvPr>
          <p:cNvSpPr/>
          <p:nvPr/>
        </p:nvSpPr>
        <p:spPr>
          <a:xfrm>
            <a:off x="8928046" y="1808911"/>
            <a:ext cx="335625" cy="403969"/>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1" name="Star: 4 Points 130">
            <a:extLst>
              <a:ext uri="{FF2B5EF4-FFF2-40B4-BE49-F238E27FC236}">
                <a16:creationId xmlns:a16="http://schemas.microsoft.com/office/drawing/2014/main" id="{E8891977-4886-941D-CC72-1E4A8C04F625}"/>
              </a:ext>
            </a:extLst>
          </p:cNvPr>
          <p:cNvSpPr/>
          <p:nvPr/>
        </p:nvSpPr>
        <p:spPr>
          <a:xfrm>
            <a:off x="5039756" y="2933494"/>
            <a:ext cx="305894" cy="368184"/>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2" name="Star: 4 Points 131">
            <a:extLst>
              <a:ext uri="{FF2B5EF4-FFF2-40B4-BE49-F238E27FC236}">
                <a16:creationId xmlns:a16="http://schemas.microsoft.com/office/drawing/2014/main" id="{B159C3A4-11B8-BA40-B34C-84E4D1A4EB95}"/>
              </a:ext>
            </a:extLst>
          </p:cNvPr>
          <p:cNvSpPr/>
          <p:nvPr/>
        </p:nvSpPr>
        <p:spPr>
          <a:xfrm>
            <a:off x="5106624" y="3651198"/>
            <a:ext cx="335625" cy="403969"/>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3" name="Star: 4 Points 132">
            <a:extLst>
              <a:ext uri="{FF2B5EF4-FFF2-40B4-BE49-F238E27FC236}">
                <a16:creationId xmlns:a16="http://schemas.microsoft.com/office/drawing/2014/main" id="{557D943D-FBBA-00C1-8777-EF36F4AB219E}"/>
              </a:ext>
            </a:extLst>
          </p:cNvPr>
          <p:cNvSpPr/>
          <p:nvPr/>
        </p:nvSpPr>
        <p:spPr>
          <a:xfrm>
            <a:off x="4587346" y="3067815"/>
            <a:ext cx="530602" cy="638650"/>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Shape 23">
            <a:extLst>
              <a:ext uri="{FF2B5EF4-FFF2-40B4-BE49-F238E27FC236}">
                <a16:creationId xmlns:a16="http://schemas.microsoft.com/office/drawing/2014/main" id="{715B04F8-F65B-6710-E5B6-A75938C98593}"/>
              </a:ext>
            </a:extLst>
          </p:cNvPr>
          <p:cNvSpPr/>
          <p:nvPr/>
        </p:nvSpPr>
        <p:spPr>
          <a:xfrm>
            <a:off x="8705227" y="3525963"/>
            <a:ext cx="665576" cy="16940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Freeform: Shape 133">
            <a:extLst>
              <a:ext uri="{FF2B5EF4-FFF2-40B4-BE49-F238E27FC236}">
                <a16:creationId xmlns:a16="http://schemas.microsoft.com/office/drawing/2014/main" id="{88BDDF26-0887-6A1C-9A08-3640F2090BD1}"/>
              </a:ext>
            </a:extLst>
          </p:cNvPr>
          <p:cNvSpPr/>
          <p:nvPr/>
        </p:nvSpPr>
        <p:spPr>
          <a:xfrm>
            <a:off x="8699349" y="3776065"/>
            <a:ext cx="665576" cy="16940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Freeform: Shape 134">
            <a:extLst>
              <a:ext uri="{FF2B5EF4-FFF2-40B4-BE49-F238E27FC236}">
                <a16:creationId xmlns:a16="http://schemas.microsoft.com/office/drawing/2014/main" id="{DEE2EAA2-CA99-D870-1756-9A480B5E6B80}"/>
              </a:ext>
            </a:extLst>
          </p:cNvPr>
          <p:cNvSpPr/>
          <p:nvPr/>
        </p:nvSpPr>
        <p:spPr>
          <a:xfrm>
            <a:off x="4663235" y="1164884"/>
            <a:ext cx="665576" cy="16940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6" name="Freeform: Shape 135">
            <a:extLst>
              <a:ext uri="{FF2B5EF4-FFF2-40B4-BE49-F238E27FC236}">
                <a16:creationId xmlns:a16="http://schemas.microsoft.com/office/drawing/2014/main" id="{F3053756-D69A-347F-C1C5-09944665AEE8}"/>
              </a:ext>
            </a:extLst>
          </p:cNvPr>
          <p:cNvSpPr/>
          <p:nvPr/>
        </p:nvSpPr>
        <p:spPr>
          <a:xfrm>
            <a:off x="4657357" y="1414986"/>
            <a:ext cx="665576" cy="16940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3" name="Picture 12">
            <a:extLst>
              <a:ext uri="{FF2B5EF4-FFF2-40B4-BE49-F238E27FC236}">
                <a16:creationId xmlns:a16="http://schemas.microsoft.com/office/drawing/2014/main" id="{C172DEE4-85D9-01EF-8AAF-D1D345F51D99}"/>
              </a:ext>
            </a:extLst>
          </p:cNvPr>
          <p:cNvPicPr>
            <a:picLocks noChangeAspect="1"/>
          </p:cNvPicPr>
          <p:nvPr/>
        </p:nvPicPr>
        <p:blipFill rotWithShape="1">
          <a:blip r:embed="rId7">
            <a:extLst>
              <a:ext uri="{28A0092B-C50C-407E-A947-70E740481C1C}">
                <a14:useLocalDpi xmlns:a14="http://schemas.microsoft.com/office/drawing/2010/main" val="0"/>
              </a:ext>
            </a:extLst>
          </a:blip>
          <a:srcRect l="42050" t="6789" r="26762" b="39970"/>
          <a:stretch/>
        </p:blipFill>
        <p:spPr>
          <a:xfrm>
            <a:off x="5521005" y="1107290"/>
            <a:ext cx="2550284" cy="2902416"/>
          </a:xfrm>
          <a:prstGeom prst="rect">
            <a:avLst/>
          </a:prstGeom>
          <a:ln w="19050">
            <a:solidFill>
              <a:srgbClr val="6A453C"/>
            </a:solidFill>
          </a:ln>
        </p:spPr>
      </p:pic>
      <p:pic>
        <p:nvPicPr>
          <p:cNvPr id="107" name="Graphic 106" descr="Power">
            <a:hlinkClick r:id="" action="ppaction://hlinkshowjump?jump=lastslide"/>
            <a:extLst>
              <a:ext uri="{FF2B5EF4-FFF2-40B4-BE49-F238E27FC236}">
                <a16:creationId xmlns:a16="http://schemas.microsoft.com/office/drawing/2014/main" id="{97C6068F-C294-7014-1384-8FEF13D92D2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80455" y="5878768"/>
            <a:ext cx="472647" cy="472647"/>
          </a:xfrm>
          <a:prstGeom prst="rect">
            <a:avLst/>
          </a:prstGeom>
        </p:spPr>
      </p:pic>
      <p:pic>
        <p:nvPicPr>
          <p:cNvPr id="108" name="Graphic 107" descr="Home">
            <a:hlinkClick r:id="rId10" action="ppaction://hlinksldjump"/>
            <a:extLst>
              <a:ext uri="{FF2B5EF4-FFF2-40B4-BE49-F238E27FC236}">
                <a16:creationId xmlns:a16="http://schemas.microsoft.com/office/drawing/2014/main" id="{7B48E6D1-DA17-D074-D015-4B5D74A4B5B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17812" y="5830204"/>
            <a:ext cx="541178" cy="541178"/>
          </a:xfrm>
          <a:prstGeom prst="rect">
            <a:avLst/>
          </a:prstGeom>
        </p:spPr>
      </p:pic>
      <p:pic>
        <p:nvPicPr>
          <p:cNvPr id="109" name="Graphic 108" descr="Play">
            <a:hlinkClick r:id="" action="ppaction://hlinkshowjump?jump=nextslide"/>
            <a:extLst>
              <a:ext uri="{FF2B5EF4-FFF2-40B4-BE49-F238E27FC236}">
                <a16:creationId xmlns:a16="http://schemas.microsoft.com/office/drawing/2014/main" id="{59B6ACE2-B7F1-016B-74D4-D1334E22F11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5634943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000" fill="hold"/>
                                        <p:tgtEl>
                                          <p:spTgt spid="15"/>
                                        </p:tgtEl>
                                        <p:attrNameLst>
                                          <p:attrName>ppt_x</p:attrName>
                                        </p:attrNameLst>
                                      </p:cBhvr>
                                      <p:tavLst>
                                        <p:tav tm="0">
                                          <p:val>
                                            <p:strVal val="0-#ppt_w/2"/>
                                          </p:val>
                                        </p:tav>
                                        <p:tav tm="100000">
                                          <p:val>
                                            <p:strVal val="#ppt_x"/>
                                          </p:val>
                                        </p:tav>
                                      </p:tavLst>
                                    </p:anim>
                                    <p:anim calcmode="lin" valueType="num">
                                      <p:cBhvr additive="base">
                                        <p:cTn id="16" dur="10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0-#ppt_w/2"/>
                                          </p:val>
                                        </p:tav>
                                        <p:tav tm="100000">
                                          <p:val>
                                            <p:strVal val="#ppt_x"/>
                                          </p:val>
                                        </p:tav>
                                      </p:tavLst>
                                    </p:anim>
                                    <p:anim calcmode="lin" valueType="num">
                                      <p:cBhvr additive="base">
                                        <p:cTn id="20" dur="10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0-#ppt_w/2"/>
                                          </p:val>
                                        </p:tav>
                                        <p:tav tm="100000">
                                          <p:val>
                                            <p:strVal val="#ppt_x"/>
                                          </p:val>
                                        </p:tav>
                                      </p:tavLst>
                                    </p:anim>
                                    <p:anim calcmode="lin" valueType="num">
                                      <p:cBhvr additive="base">
                                        <p:cTn id="24" dur="1000" fill="hold"/>
                                        <p:tgtEl>
                                          <p:spTgt spid="1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0-#ppt_w/2"/>
                                          </p:val>
                                        </p:tav>
                                        <p:tav tm="100000">
                                          <p:val>
                                            <p:strVal val="#ppt_x"/>
                                          </p:val>
                                        </p:tav>
                                      </p:tavLst>
                                    </p:anim>
                                    <p:anim calcmode="lin" valueType="num">
                                      <p:cBhvr additive="base">
                                        <p:cTn id="28" dur="1000" fill="hold"/>
                                        <p:tgtEl>
                                          <p:spTgt spid="18"/>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1000" fill="hold"/>
                                        <p:tgtEl>
                                          <p:spTgt spid="14"/>
                                        </p:tgtEl>
                                        <p:attrNameLst>
                                          <p:attrName>ppt_x</p:attrName>
                                        </p:attrNameLst>
                                      </p:cBhvr>
                                      <p:tavLst>
                                        <p:tav tm="0">
                                          <p:val>
                                            <p:strVal val="0-#ppt_w/2"/>
                                          </p:val>
                                        </p:tav>
                                        <p:tav tm="100000">
                                          <p:val>
                                            <p:strVal val="#ppt_x"/>
                                          </p:val>
                                        </p:tav>
                                      </p:tavLst>
                                    </p:anim>
                                    <p:anim calcmode="lin" valueType="num">
                                      <p:cBhvr additive="base">
                                        <p:cTn id="32" dur="10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107"/>
                                        </p:tgtEl>
                                        <p:attrNameLst>
                                          <p:attrName>style.visibility</p:attrName>
                                        </p:attrNameLst>
                                      </p:cBhvr>
                                      <p:to>
                                        <p:strVal val="visible"/>
                                      </p:to>
                                    </p:set>
                                    <p:anim calcmode="lin" valueType="num">
                                      <p:cBhvr additive="base">
                                        <p:cTn id="35" dur="1000" fill="hold"/>
                                        <p:tgtEl>
                                          <p:spTgt spid="107"/>
                                        </p:tgtEl>
                                        <p:attrNameLst>
                                          <p:attrName>ppt_x</p:attrName>
                                        </p:attrNameLst>
                                      </p:cBhvr>
                                      <p:tavLst>
                                        <p:tav tm="0">
                                          <p:val>
                                            <p:strVal val="0-#ppt_w/2"/>
                                          </p:val>
                                        </p:tav>
                                        <p:tav tm="100000">
                                          <p:val>
                                            <p:strVal val="#ppt_x"/>
                                          </p:val>
                                        </p:tav>
                                      </p:tavLst>
                                    </p:anim>
                                    <p:anim calcmode="lin" valueType="num">
                                      <p:cBhvr additive="base">
                                        <p:cTn id="36" dur="1000" fill="hold"/>
                                        <p:tgtEl>
                                          <p:spTgt spid="107"/>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08"/>
                                        </p:tgtEl>
                                        <p:attrNameLst>
                                          <p:attrName>style.visibility</p:attrName>
                                        </p:attrNameLst>
                                      </p:cBhvr>
                                      <p:to>
                                        <p:strVal val="visible"/>
                                      </p:to>
                                    </p:set>
                                    <p:anim calcmode="lin" valueType="num">
                                      <p:cBhvr additive="base">
                                        <p:cTn id="39" dur="1000" fill="hold"/>
                                        <p:tgtEl>
                                          <p:spTgt spid="108"/>
                                        </p:tgtEl>
                                        <p:attrNameLst>
                                          <p:attrName>ppt_x</p:attrName>
                                        </p:attrNameLst>
                                      </p:cBhvr>
                                      <p:tavLst>
                                        <p:tav tm="0">
                                          <p:val>
                                            <p:strVal val="0-#ppt_w/2"/>
                                          </p:val>
                                        </p:tav>
                                        <p:tav tm="100000">
                                          <p:val>
                                            <p:strVal val="#ppt_x"/>
                                          </p:val>
                                        </p:tav>
                                      </p:tavLst>
                                    </p:anim>
                                    <p:anim calcmode="lin" valueType="num">
                                      <p:cBhvr additive="base">
                                        <p:cTn id="40" dur="1000" fill="hold"/>
                                        <p:tgtEl>
                                          <p:spTgt spid="108"/>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09"/>
                                        </p:tgtEl>
                                        <p:attrNameLst>
                                          <p:attrName>style.visibility</p:attrName>
                                        </p:attrNameLst>
                                      </p:cBhvr>
                                      <p:to>
                                        <p:strVal val="visible"/>
                                      </p:to>
                                    </p:set>
                                    <p:anim calcmode="lin" valueType="num">
                                      <p:cBhvr additive="base">
                                        <p:cTn id="43" dur="1000" fill="hold"/>
                                        <p:tgtEl>
                                          <p:spTgt spid="109"/>
                                        </p:tgtEl>
                                        <p:attrNameLst>
                                          <p:attrName>ppt_x</p:attrName>
                                        </p:attrNameLst>
                                      </p:cBhvr>
                                      <p:tavLst>
                                        <p:tav tm="0">
                                          <p:val>
                                            <p:strVal val="0-#ppt_w/2"/>
                                          </p:val>
                                        </p:tav>
                                        <p:tav tm="100000">
                                          <p:val>
                                            <p:strVal val="#ppt_x"/>
                                          </p:val>
                                        </p:tav>
                                      </p:tavLst>
                                    </p:anim>
                                    <p:anim calcmode="lin" valueType="num">
                                      <p:cBhvr additive="base">
                                        <p:cTn id="44" dur="1000" fill="hold"/>
                                        <p:tgtEl>
                                          <p:spTgt spid="109"/>
                                        </p:tgtEl>
                                        <p:attrNameLst>
                                          <p:attrName>ppt_y</p:attrName>
                                        </p:attrNameLst>
                                      </p:cBhvr>
                                      <p:tavLst>
                                        <p:tav tm="0">
                                          <p:val>
                                            <p:strVal val="#ppt_y"/>
                                          </p:val>
                                        </p:tav>
                                        <p:tav tm="100000">
                                          <p:val>
                                            <p:strVal val="#ppt_y"/>
                                          </p:val>
                                        </p:tav>
                                      </p:tavLst>
                                    </p:anim>
                                  </p:childTnLst>
                                </p:cTn>
                              </p:par>
                              <p:par>
                                <p:cTn id="45" presetID="2" presetClass="entr" presetSubtype="6"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1000" fill="hold"/>
                                        <p:tgtEl>
                                          <p:spTgt spid="19"/>
                                        </p:tgtEl>
                                        <p:attrNameLst>
                                          <p:attrName>ppt_x</p:attrName>
                                        </p:attrNameLst>
                                      </p:cBhvr>
                                      <p:tavLst>
                                        <p:tav tm="0">
                                          <p:val>
                                            <p:strVal val="1+#ppt_w/2"/>
                                          </p:val>
                                        </p:tav>
                                        <p:tav tm="100000">
                                          <p:val>
                                            <p:strVal val="#ppt_x"/>
                                          </p:val>
                                        </p:tav>
                                      </p:tavLst>
                                    </p:anim>
                                    <p:anim calcmode="lin" valueType="num">
                                      <p:cBhvr additive="base">
                                        <p:cTn id="48" dur="1000" fill="hold"/>
                                        <p:tgtEl>
                                          <p:spTgt spid="19"/>
                                        </p:tgtEl>
                                        <p:attrNameLst>
                                          <p:attrName>ppt_y</p:attrName>
                                        </p:attrNameLst>
                                      </p:cBhvr>
                                      <p:tavLst>
                                        <p:tav tm="0">
                                          <p:val>
                                            <p:strVal val="1+#ppt_h/2"/>
                                          </p:val>
                                        </p:tav>
                                        <p:tav tm="100000">
                                          <p:val>
                                            <p:strVal val="#ppt_y"/>
                                          </p:val>
                                        </p:tav>
                                      </p:tavLst>
                                    </p:anim>
                                  </p:childTnLst>
                                </p:cTn>
                              </p:par>
                              <p:par>
                                <p:cTn id="49" presetID="2" presetClass="entr" presetSubtype="6" fill="hold" grpId="0" nodeType="withEffect">
                                  <p:stCondLst>
                                    <p:cond delay="0"/>
                                  </p:stCondLst>
                                  <p:childTnLst>
                                    <p:set>
                                      <p:cBhvr>
                                        <p:cTn id="50" dur="1" fill="hold">
                                          <p:stCondLst>
                                            <p:cond delay="0"/>
                                          </p:stCondLst>
                                        </p:cTn>
                                        <p:tgtEl>
                                          <p:spTgt spid="121"/>
                                        </p:tgtEl>
                                        <p:attrNameLst>
                                          <p:attrName>style.visibility</p:attrName>
                                        </p:attrNameLst>
                                      </p:cBhvr>
                                      <p:to>
                                        <p:strVal val="visible"/>
                                      </p:to>
                                    </p:set>
                                    <p:anim calcmode="lin" valueType="num">
                                      <p:cBhvr additive="base">
                                        <p:cTn id="51" dur="1000" fill="hold"/>
                                        <p:tgtEl>
                                          <p:spTgt spid="121"/>
                                        </p:tgtEl>
                                        <p:attrNameLst>
                                          <p:attrName>ppt_x</p:attrName>
                                        </p:attrNameLst>
                                      </p:cBhvr>
                                      <p:tavLst>
                                        <p:tav tm="0">
                                          <p:val>
                                            <p:strVal val="1+#ppt_w/2"/>
                                          </p:val>
                                        </p:tav>
                                        <p:tav tm="100000">
                                          <p:val>
                                            <p:strVal val="#ppt_x"/>
                                          </p:val>
                                        </p:tav>
                                      </p:tavLst>
                                    </p:anim>
                                    <p:anim calcmode="lin" valueType="num">
                                      <p:cBhvr additive="base">
                                        <p:cTn id="52" dur="1000" fill="hold"/>
                                        <p:tgtEl>
                                          <p:spTgt spid="121"/>
                                        </p:tgtEl>
                                        <p:attrNameLst>
                                          <p:attrName>ppt_y</p:attrName>
                                        </p:attrNameLst>
                                      </p:cBhvr>
                                      <p:tavLst>
                                        <p:tav tm="0">
                                          <p:val>
                                            <p:strVal val="1+#ppt_h/2"/>
                                          </p:val>
                                        </p:tav>
                                        <p:tav tm="100000">
                                          <p:val>
                                            <p:strVal val="#ppt_y"/>
                                          </p:val>
                                        </p:tav>
                                      </p:tavLst>
                                    </p:anim>
                                  </p:childTnLst>
                                </p:cTn>
                              </p:par>
                              <p:par>
                                <p:cTn id="53" presetID="2" presetClass="entr" presetSubtype="6" fill="hold" grpId="0" nodeType="withEffect">
                                  <p:stCondLst>
                                    <p:cond delay="0"/>
                                  </p:stCondLst>
                                  <p:childTnLst>
                                    <p:set>
                                      <p:cBhvr>
                                        <p:cTn id="54" dur="1" fill="hold">
                                          <p:stCondLst>
                                            <p:cond delay="0"/>
                                          </p:stCondLst>
                                        </p:cTn>
                                        <p:tgtEl>
                                          <p:spTgt spid="122"/>
                                        </p:tgtEl>
                                        <p:attrNameLst>
                                          <p:attrName>style.visibility</p:attrName>
                                        </p:attrNameLst>
                                      </p:cBhvr>
                                      <p:to>
                                        <p:strVal val="visible"/>
                                      </p:to>
                                    </p:set>
                                    <p:anim calcmode="lin" valueType="num">
                                      <p:cBhvr additive="base">
                                        <p:cTn id="55" dur="1000" fill="hold"/>
                                        <p:tgtEl>
                                          <p:spTgt spid="122"/>
                                        </p:tgtEl>
                                        <p:attrNameLst>
                                          <p:attrName>ppt_x</p:attrName>
                                        </p:attrNameLst>
                                      </p:cBhvr>
                                      <p:tavLst>
                                        <p:tav tm="0">
                                          <p:val>
                                            <p:strVal val="1+#ppt_w/2"/>
                                          </p:val>
                                        </p:tav>
                                        <p:tav tm="100000">
                                          <p:val>
                                            <p:strVal val="#ppt_x"/>
                                          </p:val>
                                        </p:tav>
                                      </p:tavLst>
                                    </p:anim>
                                    <p:anim calcmode="lin" valueType="num">
                                      <p:cBhvr additive="base">
                                        <p:cTn id="56" dur="1000" fill="hold"/>
                                        <p:tgtEl>
                                          <p:spTgt spid="122"/>
                                        </p:tgtEl>
                                        <p:attrNameLst>
                                          <p:attrName>ppt_y</p:attrName>
                                        </p:attrNameLst>
                                      </p:cBhvr>
                                      <p:tavLst>
                                        <p:tav tm="0">
                                          <p:val>
                                            <p:strVal val="1+#ppt_h/2"/>
                                          </p:val>
                                        </p:tav>
                                        <p:tav tm="100000">
                                          <p:val>
                                            <p:strVal val="#ppt_y"/>
                                          </p:val>
                                        </p:tav>
                                      </p:tavLst>
                                    </p:anim>
                                  </p:childTnLst>
                                </p:cTn>
                              </p:par>
                              <p:par>
                                <p:cTn id="57" presetID="2" presetClass="entr" presetSubtype="6" fill="hold" grpId="0" nodeType="withEffect">
                                  <p:stCondLst>
                                    <p:cond delay="0"/>
                                  </p:stCondLst>
                                  <p:childTnLst>
                                    <p:set>
                                      <p:cBhvr>
                                        <p:cTn id="58" dur="1" fill="hold">
                                          <p:stCondLst>
                                            <p:cond delay="0"/>
                                          </p:stCondLst>
                                        </p:cTn>
                                        <p:tgtEl>
                                          <p:spTgt spid="123"/>
                                        </p:tgtEl>
                                        <p:attrNameLst>
                                          <p:attrName>style.visibility</p:attrName>
                                        </p:attrNameLst>
                                      </p:cBhvr>
                                      <p:to>
                                        <p:strVal val="visible"/>
                                      </p:to>
                                    </p:set>
                                    <p:anim calcmode="lin" valueType="num">
                                      <p:cBhvr additive="base">
                                        <p:cTn id="59" dur="1000" fill="hold"/>
                                        <p:tgtEl>
                                          <p:spTgt spid="123"/>
                                        </p:tgtEl>
                                        <p:attrNameLst>
                                          <p:attrName>ppt_x</p:attrName>
                                        </p:attrNameLst>
                                      </p:cBhvr>
                                      <p:tavLst>
                                        <p:tav tm="0">
                                          <p:val>
                                            <p:strVal val="1+#ppt_w/2"/>
                                          </p:val>
                                        </p:tav>
                                        <p:tav tm="100000">
                                          <p:val>
                                            <p:strVal val="#ppt_x"/>
                                          </p:val>
                                        </p:tav>
                                      </p:tavLst>
                                    </p:anim>
                                    <p:anim calcmode="lin" valueType="num">
                                      <p:cBhvr additive="base">
                                        <p:cTn id="60" dur="1000" fill="hold"/>
                                        <p:tgtEl>
                                          <p:spTgt spid="123"/>
                                        </p:tgtEl>
                                        <p:attrNameLst>
                                          <p:attrName>ppt_y</p:attrName>
                                        </p:attrNameLst>
                                      </p:cBhvr>
                                      <p:tavLst>
                                        <p:tav tm="0">
                                          <p:val>
                                            <p:strVal val="1+#ppt_h/2"/>
                                          </p:val>
                                        </p:tav>
                                        <p:tav tm="100000">
                                          <p:val>
                                            <p:strVal val="#ppt_y"/>
                                          </p:val>
                                        </p:tav>
                                      </p:tavLst>
                                    </p:anim>
                                  </p:childTnLst>
                                </p:cTn>
                              </p:par>
                              <p:par>
                                <p:cTn id="61" presetID="2" presetClass="entr" presetSubtype="6" fill="hold" grpId="0" nodeType="withEffect">
                                  <p:stCondLst>
                                    <p:cond delay="0"/>
                                  </p:stCondLst>
                                  <p:childTnLst>
                                    <p:set>
                                      <p:cBhvr>
                                        <p:cTn id="62" dur="1" fill="hold">
                                          <p:stCondLst>
                                            <p:cond delay="0"/>
                                          </p:stCondLst>
                                        </p:cTn>
                                        <p:tgtEl>
                                          <p:spTgt spid="124"/>
                                        </p:tgtEl>
                                        <p:attrNameLst>
                                          <p:attrName>style.visibility</p:attrName>
                                        </p:attrNameLst>
                                      </p:cBhvr>
                                      <p:to>
                                        <p:strVal val="visible"/>
                                      </p:to>
                                    </p:set>
                                    <p:anim calcmode="lin" valueType="num">
                                      <p:cBhvr additive="base">
                                        <p:cTn id="63" dur="1000" fill="hold"/>
                                        <p:tgtEl>
                                          <p:spTgt spid="124"/>
                                        </p:tgtEl>
                                        <p:attrNameLst>
                                          <p:attrName>ppt_x</p:attrName>
                                        </p:attrNameLst>
                                      </p:cBhvr>
                                      <p:tavLst>
                                        <p:tav tm="0">
                                          <p:val>
                                            <p:strVal val="1+#ppt_w/2"/>
                                          </p:val>
                                        </p:tav>
                                        <p:tav tm="100000">
                                          <p:val>
                                            <p:strVal val="#ppt_x"/>
                                          </p:val>
                                        </p:tav>
                                      </p:tavLst>
                                    </p:anim>
                                    <p:anim calcmode="lin" valueType="num">
                                      <p:cBhvr additive="base">
                                        <p:cTn id="64" dur="1000" fill="hold"/>
                                        <p:tgtEl>
                                          <p:spTgt spid="124"/>
                                        </p:tgtEl>
                                        <p:attrNameLst>
                                          <p:attrName>ppt_y</p:attrName>
                                        </p:attrNameLst>
                                      </p:cBhvr>
                                      <p:tavLst>
                                        <p:tav tm="0">
                                          <p:val>
                                            <p:strVal val="1+#ppt_h/2"/>
                                          </p:val>
                                        </p:tav>
                                        <p:tav tm="100000">
                                          <p:val>
                                            <p:strVal val="#ppt_y"/>
                                          </p:val>
                                        </p:tav>
                                      </p:tavLst>
                                    </p:anim>
                                  </p:childTnLst>
                                </p:cTn>
                              </p:par>
                              <p:par>
                                <p:cTn id="65" presetID="2" presetClass="entr" presetSubtype="6" fill="hold" grpId="0" nodeType="withEffect">
                                  <p:stCondLst>
                                    <p:cond delay="0"/>
                                  </p:stCondLst>
                                  <p:childTnLst>
                                    <p:set>
                                      <p:cBhvr>
                                        <p:cTn id="66" dur="1" fill="hold">
                                          <p:stCondLst>
                                            <p:cond delay="0"/>
                                          </p:stCondLst>
                                        </p:cTn>
                                        <p:tgtEl>
                                          <p:spTgt spid="125"/>
                                        </p:tgtEl>
                                        <p:attrNameLst>
                                          <p:attrName>style.visibility</p:attrName>
                                        </p:attrNameLst>
                                      </p:cBhvr>
                                      <p:to>
                                        <p:strVal val="visible"/>
                                      </p:to>
                                    </p:set>
                                    <p:anim calcmode="lin" valueType="num">
                                      <p:cBhvr additive="base">
                                        <p:cTn id="67" dur="1000" fill="hold"/>
                                        <p:tgtEl>
                                          <p:spTgt spid="125"/>
                                        </p:tgtEl>
                                        <p:attrNameLst>
                                          <p:attrName>ppt_x</p:attrName>
                                        </p:attrNameLst>
                                      </p:cBhvr>
                                      <p:tavLst>
                                        <p:tav tm="0">
                                          <p:val>
                                            <p:strVal val="1+#ppt_w/2"/>
                                          </p:val>
                                        </p:tav>
                                        <p:tav tm="100000">
                                          <p:val>
                                            <p:strVal val="#ppt_x"/>
                                          </p:val>
                                        </p:tav>
                                      </p:tavLst>
                                    </p:anim>
                                    <p:anim calcmode="lin" valueType="num">
                                      <p:cBhvr additive="base">
                                        <p:cTn id="68" dur="1000" fill="hold"/>
                                        <p:tgtEl>
                                          <p:spTgt spid="125"/>
                                        </p:tgtEl>
                                        <p:attrNameLst>
                                          <p:attrName>ppt_y</p:attrName>
                                        </p:attrNameLst>
                                      </p:cBhvr>
                                      <p:tavLst>
                                        <p:tav tm="0">
                                          <p:val>
                                            <p:strVal val="1+#ppt_h/2"/>
                                          </p:val>
                                        </p:tav>
                                        <p:tav tm="100000">
                                          <p:val>
                                            <p:strVal val="#ppt_y"/>
                                          </p:val>
                                        </p:tav>
                                      </p:tavLst>
                                    </p:anim>
                                  </p:childTnLst>
                                </p:cTn>
                              </p:par>
                              <p:par>
                                <p:cTn id="69" presetID="2" presetClass="entr" presetSubtype="6" fill="hold" grpId="0" nodeType="withEffect">
                                  <p:stCondLst>
                                    <p:cond delay="0"/>
                                  </p:stCondLst>
                                  <p:childTnLst>
                                    <p:set>
                                      <p:cBhvr>
                                        <p:cTn id="70" dur="1" fill="hold">
                                          <p:stCondLst>
                                            <p:cond delay="0"/>
                                          </p:stCondLst>
                                        </p:cTn>
                                        <p:tgtEl>
                                          <p:spTgt spid="129"/>
                                        </p:tgtEl>
                                        <p:attrNameLst>
                                          <p:attrName>style.visibility</p:attrName>
                                        </p:attrNameLst>
                                      </p:cBhvr>
                                      <p:to>
                                        <p:strVal val="visible"/>
                                      </p:to>
                                    </p:set>
                                    <p:anim calcmode="lin" valueType="num">
                                      <p:cBhvr additive="base">
                                        <p:cTn id="71" dur="1000" fill="hold"/>
                                        <p:tgtEl>
                                          <p:spTgt spid="129"/>
                                        </p:tgtEl>
                                        <p:attrNameLst>
                                          <p:attrName>ppt_x</p:attrName>
                                        </p:attrNameLst>
                                      </p:cBhvr>
                                      <p:tavLst>
                                        <p:tav tm="0">
                                          <p:val>
                                            <p:strVal val="1+#ppt_w/2"/>
                                          </p:val>
                                        </p:tav>
                                        <p:tav tm="100000">
                                          <p:val>
                                            <p:strVal val="#ppt_x"/>
                                          </p:val>
                                        </p:tav>
                                      </p:tavLst>
                                    </p:anim>
                                    <p:anim calcmode="lin" valueType="num">
                                      <p:cBhvr additive="base">
                                        <p:cTn id="72" dur="1000" fill="hold"/>
                                        <p:tgtEl>
                                          <p:spTgt spid="129"/>
                                        </p:tgtEl>
                                        <p:attrNameLst>
                                          <p:attrName>ppt_y</p:attrName>
                                        </p:attrNameLst>
                                      </p:cBhvr>
                                      <p:tavLst>
                                        <p:tav tm="0">
                                          <p:val>
                                            <p:strVal val="1+#ppt_h/2"/>
                                          </p:val>
                                        </p:tav>
                                        <p:tav tm="100000">
                                          <p:val>
                                            <p:strVal val="#ppt_y"/>
                                          </p:val>
                                        </p:tav>
                                      </p:tavLst>
                                    </p:anim>
                                  </p:childTnLst>
                                </p:cTn>
                              </p:par>
                              <p:par>
                                <p:cTn id="73" presetID="2" presetClass="entr" presetSubtype="6" fill="hold" grpId="0" nodeType="withEffect">
                                  <p:stCondLst>
                                    <p:cond delay="0"/>
                                  </p:stCondLst>
                                  <p:childTnLst>
                                    <p:set>
                                      <p:cBhvr>
                                        <p:cTn id="74" dur="1" fill="hold">
                                          <p:stCondLst>
                                            <p:cond delay="0"/>
                                          </p:stCondLst>
                                        </p:cTn>
                                        <p:tgtEl>
                                          <p:spTgt spid="23"/>
                                        </p:tgtEl>
                                        <p:attrNameLst>
                                          <p:attrName>style.visibility</p:attrName>
                                        </p:attrNameLst>
                                      </p:cBhvr>
                                      <p:to>
                                        <p:strVal val="visible"/>
                                      </p:to>
                                    </p:set>
                                    <p:anim calcmode="lin" valueType="num">
                                      <p:cBhvr additive="base">
                                        <p:cTn id="75" dur="1000" fill="hold"/>
                                        <p:tgtEl>
                                          <p:spTgt spid="23"/>
                                        </p:tgtEl>
                                        <p:attrNameLst>
                                          <p:attrName>ppt_x</p:attrName>
                                        </p:attrNameLst>
                                      </p:cBhvr>
                                      <p:tavLst>
                                        <p:tav tm="0">
                                          <p:val>
                                            <p:strVal val="1+#ppt_w/2"/>
                                          </p:val>
                                        </p:tav>
                                        <p:tav tm="100000">
                                          <p:val>
                                            <p:strVal val="#ppt_x"/>
                                          </p:val>
                                        </p:tav>
                                      </p:tavLst>
                                    </p:anim>
                                    <p:anim calcmode="lin" valueType="num">
                                      <p:cBhvr additive="base">
                                        <p:cTn id="76" dur="1000" fill="hold"/>
                                        <p:tgtEl>
                                          <p:spTgt spid="23"/>
                                        </p:tgtEl>
                                        <p:attrNameLst>
                                          <p:attrName>ppt_y</p:attrName>
                                        </p:attrNameLst>
                                      </p:cBhvr>
                                      <p:tavLst>
                                        <p:tav tm="0">
                                          <p:val>
                                            <p:strVal val="1+#ppt_h/2"/>
                                          </p:val>
                                        </p:tav>
                                        <p:tav tm="100000">
                                          <p:val>
                                            <p:strVal val="#ppt_y"/>
                                          </p:val>
                                        </p:tav>
                                      </p:tavLst>
                                    </p:anim>
                                  </p:childTnLst>
                                </p:cTn>
                              </p:par>
                              <p:par>
                                <p:cTn id="77" presetID="2" presetClass="entr" presetSubtype="6" fill="hold" grpId="0" nodeType="withEffect">
                                  <p:stCondLst>
                                    <p:cond delay="0"/>
                                  </p:stCondLst>
                                  <p:childTnLst>
                                    <p:set>
                                      <p:cBhvr>
                                        <p:cTn id="78" dur="1" fill="hold">
                                          <p:stCondLst>
                                            <p:cond delay="0"/>
                                          </p:stCondLst>
                                        </p:cTn>
                                        <p:tgtEl>
                                          <p:spTgt spid="130"/>
                                        </p:tgtEl>
                                        <p:attrNameLst>
                                          <p:attrName>style.visibility</p:attrName>
                                        </p:attrNameLst>
                                      </p:cBhvr>
                                      <p:to>
                                        <p:strVal val="visible"/>
                                      </p:to>
                                    </p:set>
                                    <p:anim calcmode="lin" valueType="num">
                                      <p:cBhvr additive="base">
                                        <p:cTn id="79" dur="1000" fill="hold"/>
                                        <p:tgtEl>
                                          <p:spTgt spid="130"/>
                                        </p:tgtEl>
                                        <p:attrNameLst>
                                          <p:attrName>ppt_x</p:attrName>
                                        </p:attrNameLst>
                                      </p:cBhvr>
                                      <p:tavLst>
                                        <p:tav tm="0">
                                          <p:val>
                                            <p:strVal val="1+#ppt_w/2"/>
                                          </p:val>
                                        </p:tav>
                                        <p:tav tm="100000">
                                          <p:val>
                                            <p:strVal val="#ppt_x"/>
                                          </p:val>
                                        </p:tav>
                                      </p:tavLst>
                                    </p:anim>
                                    <p:anim calcmode="lin" valueType="num">
                                      <p:cBhvr additive="base">
                                        <p:cTn id="80" dur="1000" fill="hold"/>
                                        <p:tgtEl>
                                          <p:spTgt spid="130"/>
                                        </p:tgtEl>
                                        <p:attrNameLst>
                                          <p:attrName>ppt_y</p:attrName>
                                        </p:attrNameLst>
                                      </p:cBhvr>
                                      <p:tavLst>
                                        <p:tav tm="0">
                                          <p:val>
                                            <p:strVal val="1+#ppt_h/2"/>
                                          </p:val>
                                        </p:tav>
                                        <p:tav tm="100000">
                                          <p:val>
                                            <p:strVal val="#ppt_y"/>
                                          </p:val>
                                        </p:tav>
                                      </p:tavLst>
                                    </p:anim>
                                  </p:childTnLst>
                                </p:cTn>
                              </p:par>
                              <p:par>
                                <p:cTn id="81" presetID="2" presetClass="entr" presetSubtype="6" fill="hold" grpId="0" nodeType="withEffect">
                                  <p:stCondLst>
                                    <p:cond delay="0"/>
                                  </p:stCondLst>
                                  <p:childTnLst>
                                    <p:set>
                                      <p:cBhvr>
                                        <p:cTn id="82" dur="1" fill="hold">
                                          <p:stCondLst>
                                            <p:cond delay="0"/>
                                          </p:stCondLst>
                                        </p:cTn>
                                        <p:tgtEl>
                                          <p:spTgt spid="131"/>
                                        </p:tgtEl>
                                        <p:attrNameLst>
                                          <p:attrName>style.visibility</p:attrName>
                                        </p:attrNameLst>
                                      </p:cBhvr>
                                      <p:to>
                                        <p:strVal val="visible"/>
                                      </p:to>
                                    </p:set>
                                    <p:anim calcmode="lin" valueType="num">
                                      <p:cBhvr additive="base">
                                        <p:cTn id="83" dur="1000" fill="hold"/>
                                        <p:tgtEl>
                                          <p:spTgt spid="131"/>
                                        </p:tgtEl>
                                        <p:attrNameLst>
                                          <p:attrName>ppt_x</p:attrName>
                                        </p:attrNameLst>
                                      </p:cBhvr>
                                      <p:tavLst>
                                        <p:tav tm="0">
                                          <p:val>
                                            <p:strVal val="1+#ppt_w/2"/>
                                          </p:val>
                                        </p:tav>
                                        <p:tav tm="100000">
                                          <p:val>
                                            <p:strVal val="#ppt_x"/>
                                          </p:val>
                                        </p:tav>
                                      </p:tavLst>
                                    </p:anim>
                                    <p:anim calcmode="lin" valueType="num">
                                      <p:cBhvr additive="base">
                                        <p:cTn id="84" dur="1000" fill="hold"/>
                                        <p:tgtEl>
                                          <p:spTgt spid="131"/>
                                        </p:tgtEl>
                                        <p:attrNameLst>
                                          <p:attrName>ppt_y</p:attrName>
                                        </p:attrNameLst>
                                      </p:cBhvr>
                                      <p:tavLst>
                                        <p:tav tm="0">
                                          <p:val>
                                            <p:strVal val="1+#ppt_h/2"/>
                                          </p:val>
                                        </p:tav>
                                        <p:tav tm="100000">
                                          <p:val>
                                            <p:strVal val="#ppt_y"/>
                                          </p:val>
                                        </p:tav>
                                      </p:tavLst>
                                    </p:anim>
                                  </p:childTnLst>
                                </p:cTn>
                              </p:par>
                              <p:par>
                                <p:cTn id="85" presetID="2" presetClass="entr" presetSubtype="6" fill="hold" grpId="0" nodeType="withEffect">
                                  <p:stCondLst>
                                    <p:cond delay="0"/>
                                  </p:stCondLst>
                                  <p:childTnLst>
                                    <p:set>
                                      <p:cBhvr>
                                        <p:cTn id="86" dur="1" fill="hold">
                                          <p:stCondLst>
                                            <p:cond delay="0"/>
                                          </p:stCondLst>
                                        </p:cTn>
                                        <p:tgtEl>
                                          <p:spTgt spid="132"/>
                                        </p:tgtEl>
                                        <p:attrNameLst>
                                          <p:attrName>style.visibility</p:attrName>
                                        </p:attrNameLst>
                                      </p:cBhvr>
                                      <p:to>
                                        <p:strVal val="visible"/>
                                      </p:to>
                                    </p:set>
                                    <p:anim calcmode="lin" valueType="num">
                                      <p:cBhvr additive="base">
                                        <p:cTn id="87" dur="1000" fill="hold"/>
                                        <p:tgtEl>
                                          <p:spTgt spid="132"/>
                                        </p:tgtEl>
                                        <p:attrNameLst>
                                          <p:attrName>ppt_x</p:attrName>
                                        </p:attrNameLst>
                                      </p:cBhvr>
                                      <p:tavLst>
                                        <p:tav tm="0">
                                          <p:val>
                                            <p:strVal val="1+#ppt_w/2"/>
                                          </p:val>
                                        </p:tav>
                                        <p:tav tm="100000">
                                          <p:val>
                                            <p:strVal val="#ppt_x"/>
                                          </p:val>
                                        </p:tav>
                                      </p:tavLst>
                                    </p:anim>
                                    <p:anim calcmode="lin" valueType="num">
                                      <p:cBhvr additive="base">
                                        <p:cTn id="88" dur="1000" fill="hold"/>
                                        <p:tgtEl>
                                          <p:spTgt spid="132"/>
                                        </p:tgtEl>
                                        <p:attrNameLst>
                                          <p:attrName>ppt_y</p:attrName>
                                        </p:attrNameLst>
                                      </p:cBhvr>
                                      <p:tavLst>
                                        <p:tav tm="0">
                                          <p:val>
                                            <p:strVal val="1+#ppt_h/2"/>
                                          </p:val>
                                        </p:tav>
                                        <p:tav tm="100000">
                                          <p:val>
                                            <p:strVal val="#ppt_y"/>
                                          </p:val>
                                        </p:tav>
                                      </p:tavLst>
                                    </p:anim>
                                  </p:childTnLst>
                                </p:cTn>
                              </p:par>
                              <p:par>
                                <p:cTn id="89" presetID="2" presetClass="entr" presetSubtype="6" fill="hold" grpId="0" nodeType="withEffect">
                                  <p:stCondLst>
                                    <p:cond delay="0"/>
                                  </p:stCondLst>
                                  <p:childTnLst>
                                    <p:set>
                                      <p:cBhvr>
                                        <p:cTn id="90" dur="1" fill="hold">
                                          <p:stCondLst>
                                            <p:cond delay="0"/>
                                          </p:stCondLst>
                                        </p:cTn>
                                        <p:tgtEl>
                                          <p:spTgt spid="133"/>
                                        </p:tgtEl>
                                        <p:attrNameLst>
                                          <p:attrName>style.visibility</p:attrName>
                                        </p:attrNameLst>
                                      </p:cBhvr>
                                      <p:to>
                                        <p:strVal val="visible"/>
                                      </p:to>
                                    </p:set>
                                    <p:anim calcmode="lin" valueType="num">
                                      <p:cBhvr additive="base">
                                        <p:cTn id="91" dur="1000" fill="hold"/>
                                        <p:tgtEl>
                                          <p:spTgt spid="133"/>
                                        </p:tgtEl>
                                        <p:attrNameLst>
                                          <p:attrName>ppt_x</p:attrName>
                                        </p:attrNameLst>
                                      </p:cBhvr>
                                      <p:tavLst>
                                        <p:tav tm="0">
                                          <p:val>
                                            <p:strVal val="1+#ppt_w/2"/>
                                          </p:val>
                                        </p:tav>
                                        <p:tav tm="100000">
                                          <p:val>
                                            <p:strVal val="#ppt_x"/>
                                          </p:val>
                                        </p:tav>
                                      </p:tavLst>
                                    </p:anim>
                                    <p:anim calcmode="lin" valueType="num">
                                      <p:cBhvr additive="base">
                                        <p:cTn id="92" dur="1000" fill="hold"/>
                                        <p:tgtEl>
                                          <p:spTgt spid="133"/>
                                        </p:tgtEl>
                                        <p:attrNameLst>
                                          <p:attrName>ppt_y</p:attrName>
                                        </p:attrNameLst>
                                      </p:cBhvr>
                                      <p:tavLst>
                                        <p:tav tm="0">
                                          <p:val>
                                            <p:strVal val="1+#ppt_h/2"/>
                                          </p:val>
                                        </p:tav>
                                        <p:tav tm="100000">
                                          <p:val>
                                            <p:strVal val="#ppt_y"/>
                                          </p:val>
                                        </p:tav>
                                      </p:tavLst>
                                    </p:anim>
                                  </p:childTnLst>
                                </p:cTn>
                              </p:par>
                              <p:par>
                                <p:cTn id="93" presetID="2" presetClass="entr" presetSubtype="6" fill="hold" grpId="0" nodeType="withEffect">
                                  <p:stCondLst>
                                    <p:cond delay="0"/>
                                  </p:stCondLst>
                                  <p:childTnLst>
                                    <p:set>
                                      <p:cBhvr>
                                        <p:cTn id="94" dur="1" fill="hold">
                                          <p:stCondLst>
                                            <p:cond delay="0"/>
                                          </p:stCondLst>
                                        </p:cTn>
                                        <p:tgtEl>
                                          <p:spTgt spid="24"/>
                                        </p:tgtEl>
                                        <p:attrNameLst>
                                          <p:attrName>style.visibility</p:attrName>
                                        </p:attrNameLst>
                                      </p:cBhvr>
                                      <p:to>
                                        <p:strVal val="visible"/>
                                      </p:to>
                                    </p:set>
                                    <p:anim calcmode="lin" valueType="num">
                                      <p:cBhvr additive="base">
                                        <p:cTn id="95" dur="1000" fill="hold"/>
                                        <p:tgtEl>
                                          <p:spTgt spid="24"/>
                                        </p:tgtEl>
                                        <p:attrNameLst>
                                          <p:attrName>ppt_x</p:attrName>
                                        </p:attrNameLst>
                                      </p:cBhvr>
                                      <p:tavLst>
                                        <p:tav tm="0">
                                          <p:val>
                                            <p:strVal val="1+#ppt_w/2"/>
                                          </p:val>
                                        </p:tav>
                                        <p:tav tm="100000">
                                          <p:val>
                                            <p:strVal val="#ppt_x"/>
                                          </p:val>
                                        </p:tav>
                                      </p:tavLst>
                                    </p:anim>
                                    <p:anim calcmode="lin" valueType="num">
                                      <p:cBhvr additive="base">
                                        <p:cTn id="96" dur="1000" fill="hold"/>
                                        <p:tgtEl>
                                          <p:spTgt spid="24"/>
                                        </p:tgtEl>
                                        <p:attrNameLst>
                                          <p:attrName>ppt_y</p:attrName>
                                        </p:attrNameLst>
                                      </p:cBhvr>
                                      <p:tavLst>
                                        <p:tav tm="0">
                                          <p:val>
                                            <p:strVal val="1+#ppt_h/2"/>
                                          </p:val>
                                        </p:tav>
                                        <p:tav tm="100000">
                                          <p:val>
                                            <p:strVal val="#ppt_y"/>
                                          </p:val>
                                        </p:tav>
                                      </p:tavLst>
                                    </p:anim>
                                  </p:childTnLst>
                                </p:cTn>
                              </p:par>
                              <p:par>
                                <p:cTn id="97" presetID="2" presetClass="entr" presetSubtype="6" fill="hold" grpId="0" nodeType="withEffect">
                                  <p:stCondLst>
                                    <p:cond delay="0"/>
                                  </p:stCondLst>
                                  <p:childTnLst>
                                    <p:set>
                                      <p:cBhvr>
                                        <p:cTn id="98" dur="1" fill="hold">
                                          <p:stCondLst>
                                            <p:cond delay="0"/>
                                          </p:stCondLst>
                                        </p:cTn>
                                        <p:tgtEl>
                                          <p:spTgt spid="134"/>
                                        </p:tgtEl>
                                        <p:attrNameLst>
                                          <p:attrName>style.visibility</p:attrName>
                                        </p:attrNameLst>
                                      </p:cBhvr>
                                      <p:to>
                                        <p:strVal val="visible"/>
                                      </p:to>
                                    </p:set>
                                    <p:anim calcmode="lin" valueType="num">
                                      <p:cBhvr additive="base">
                                        <p:cTn id="99" dur="1000" fill="hold"/>
                                        <p:tgtEl>
                                          <p:spTgt spid="134"/>
                                        </p:tgtEl>
                                        <p:attrNameLst>
                                          <p:attrName>ppt_x</p:attrName>
                                        </p:attrNameLst>
                                      </p:cBhvr>
                                      <p:tavLst>
                                        <p:tav tm="0">
                                          <p:val>
                                            <p:strVal val="1+#ppt_w/2"/>
                                          </p:val>
                                        </p:tav>
                                        <p:tav tm="100000">
                                          <p:val>
                                            <p:strVal val="#ppt_x"/>
                                          </p:val>
                                        </p:tav>
                                      </p:tavLst>
                                    </p:anim>
                                    <p:anim calcmode="lin" valueType="num">
                                      <p:cBhvr additive="base">
                                        <p:cTn id="100" dur="1000" fill="hold"/>
                                        <p:tgtEl>
                                          <p:spTgt spid="134"/>
                                        </p:tgtEl>
                                        <p:attrNameLst>
                                          <p:attrName>ppt_y</p:attrName>
                                        </p:attrNameLst>
                                      </p:cBhvr>
                                      <p:tavLst>
                                        <p:tav tm="0">
                                          <p:val>
                                            <p:strVal val="1+#ppt_h/2"/>
                                          </p:val>
                                        </p:tav>
                                        <p:tav tm="100000">
                                          <p:val>
                                            <p:strVal val="#ppt_y"/>
                                          </p:val>
                                        </p:tav>
                                      </p:tavLst>
                                    </p:anim>
                                  </p:childTnLst>
                                </p:cTn>
                              </p:par>
                              <p:par>
                                <p:cTn id="101" presetID="2" presetClass="entr" presetSubtype="6" fill="hold" grpId="0" nodeType="withEffect">
                                  <p:stCondLst>
                                    <p:cond delay="0"/>
                                  </p:stCondLst>
                                  <p:childTnLst>
                                    <p:set>
                                      <p:cBhvr>
                                        <p:cTn id="102" dur="1" fill="hold">
                                          <p:stCondLst>
                                            <p:cond delay="0"/>
                                          </p:stCondLst>
                                        </p:cTn>
                                        <p:tgtEl>
                                          <p:spTgt spid="135"/>
                                        </p:tgtEl>
                                        <p:attrNameLst>
                                          <p:attrName>style.visibility</p:attrName>
                                        </p:attrNameLst>
                                      </p:cBhvr>
                                      <p:to>
                                        <p:strVal val="visible"/>
                                      </p:to>
                                    </p:set>
                                    <p:anim calcmode="lin" valueType="num">
                                      <p:cBhvr additive="base">
                                        <p:cTn id="103" dur="1000" fill="hold"/>
                                        <p:tgtEl>
                                          <p:spTgt spid="135"/>
                                        </p:tgtEl>
                                        <p:attrNameLst>
                                          <p:attrName>ppt_x</p:attrName>
                                        </p:attrNameLst>
                                      </p:cBhvr>
                                      <p:tavLst>
                                        <p:tav tm="0">
                                          <p:val>
                                            <p:strVal val="1+#ppt_w/2"/>
                                          </p:val>
                                        </p:tav>
                                        <p:tav tm="100000">
                                          <p:val>
                                            <p:strVal val="#ppt_x"/>
                                          </p:val>
                                        </p:tav>
                                      </p:tavLst>
                                    </p:anim>
                                    <p:anim calcmode="lin" valueType="num">
                                      <p:cBhvr additive="base">
                                        <p:cTn id="104" dur="1000" fill="hold"/>
                                        <p:tgtEl>
                                          <p:spTgt spid="135"/>
                                        </p:tgtEl>
                                        <p:attrNameLst>
                                          <p:attrName>ppt_y</p:attrName>
                                        </p:attrNameLst>
                                      </p:cBhvr>
                                      <p:tavLst>
                                        <p:tav tm="0">
                                          <p:val>
                                            <p:strVal val="1+#ppt_h/2"/>
                                          </p:val>
                                        </p:tav>
                                        <p:tav tm="100000">
                                          <p:val>
                                            <p:strVal val="#ppt_y"/>
                                          </p:val>
                                        </p:tav>
                                      </p:tavLst>
                                    </p:anim>
                                  </p:childTnLst>
                                </p:cTn>
                              </p:par>
                              <p:par>
                                <p:cTn id="105" presetID="2" presetClass="entr" presetSubtype="6" fill="hold" grpId="0" nodeType="withEffect">
                                  <p:stCondLst>
                                    <p:cond delay="0"/>
                                  </p:stCondLst>
                                  <p:childTnLst>
                                    <p:set>
                                      <p:cBhvr>
                                        <p:cTn id="106" dur="1" fill="hold">
                                          <p:stCondLst>
                                            <p:cond delay="0"/>
                                          </p:stCondLst>
                                        </p:cTn>
                                        <p:tgtEl>
                                          <p:spTgt spid="136"/>
                                        </p:tgtEl>
                                        <p:attrNameLst>
                                          <p:attrName>style.visibility</p:attrName>
                                        </p:attrNameLst>
                                      </p:cBhvr>
                                      <p:to>
                                        <p:strVal val="visible"/>
                                      </p:to>
                                    </p:set>
                                    <p:anim calcmode="lin" valueType="num">
                                      <p:cBhvr additive="base">
                                        <p:cTn id="107" dur="1000" fill="hold"/>
                                        <p:tgtEl>
                                          <p:spTgt spid="136"/>
                                        </p:tgtEl>
                                        <p:attrNameLst>
                                          <p:attrName>ppt_x</p:attrName>
                                        </p:attrNameLst>
                                      </p:cBhvr>
                                      <p:tavLst>
                                        <p:tav tm="0">
                                          <p:val>
                                            <p:strVal val="1+#ppt_w/2"/>
                                          </p:val>
                                        </p:tav>
                                        <p:tav tm="100000">
                                          <p:val>
                                            <p:strVal val="#ppt_x"/>
                                          </p:val>
                                        </p:tav>
                                      </p:tavLst>
                                    </p:anim>
                                    <p:anim calcmode="lin" valueType="num">
                                      <p:cBhvr additive="base">
                                        <p:cTn id="108" dur="1000" fill="hold"/>
                                        <p:tgtEl>
                                          <p:spTgt spid="136"/>
                                        </p:tgtEl>
                                        <p:attrNameLst>
                                          <p:attrName>ppt_y</p:attrName>
                                        </p:attrNameLst>
                                      </p:cBhvr>
                                      <p:tavLst>
                                        <p:tav tm="0">
                                          <p:val>
                                            <p:strVal val="1+#ppt_h/2"/>
                                          </p:val>
                                        </p:tav>
                                        <p:tav tm="100000">
                                          <p:val>
                                            <p:strVal val="#ppt_y"/>
                                          </p:val>
                                        </p:tav>
                                      </p:tavLst>
                                    </p:anim>
                                  </p:childTnLst>
                                </p:cTn>
                              </p:par>
                              <p:par>
                                <p:cTn id="109" presetID="2" presetClass="entr" presetSubtype="6" fill="hold" nodeType="withEffect">
                                  <p:stCondLst>
                                    <p:cond delay="0"/>
                                  </p:stCondLst>
                                  <p:childTnLst>
                                    <p:set>
                                      <p:cBhvr>
                                        <p:cTn id="110" dur="1" fill="hold">
                                          <p:stCondLst>
                                            <p:cond delay="0"/>
                                          </p:stCondLst>
                                        </p:cTn>
                                        <p:tgtEl>
                                          <p:spTgt spid="13"/>
                                        </p:tgtEl>
                                        <p:attrNameLst>
                                          <p:attrName>style.visibility</p:attrName>
                                        </p:attrNameLst>
                                      </p:cBhvr>
                                      <p:to>
                                        <p:strVal val="visible"/>
                                      </p:to>
                                    </p:set>
                                    <p:anim calcmode="lin" valueType="num">
                                      <p:cBhvr additive="base">
                                        <p:cTn id="111" dur="1000" fill="hold"/>
                                        <p:tgtEl>
                                          <p:spTgt spid="13"/>
                                        </p:tgtEl>
                                        <p:attrNameLst>
                                          <p:attrName>ppt_x</p:attrName>
                                        </p:attrNameLst>
                                      </p:cBhvr>
                                      <p:tavLst>
                                        <p:tav tm="0">
                                          <p:val>
                                            <p:strVal val="1+#ppt_w/2"/>
                                          </p:val>
                                        </p:tav>
                                        <p:tav tm="100000">
                                          <p:val>
                                            <p:strVal val="#ppt_x"/>
                                          </p:val>
                                        </p:tav>
                                      </p:tavLst>
                                    </p:anim>
                                    <p:anim calcmode="lin" valueType="num">
                                      <p:cBhvr additive="base">
                                        <p:cTn id="112"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31" presetClass="exit" presetSubtype="0" fill="hold" grpId="1" nodeType="clickEffect">
                                  <p:stCondLst>
                                    <p:cond delay="1000"/>
                                  </p:stCondLst>
                                  <p:childTnLst>
                                    <p:anim calcmode="lin" valueType="num">
                                      <p:cBhvr>
                                        <p:cTn id="116" dur="1000"/>
                                        <p:tgtEl>
                                          <p:spTgt spid="120"/>
                                        </p:tgtEl>
                                        <p:attrNameLst>
                                          <p:attrName>ppt_w</p:attrName>
                                        </p:attrNameLst>
                                      </p:cBhvr>
                                      <p:tavLst>
                                        <p:tav tm="0">
                                          <p:val>
                                            <p:strVal val="ppt_w"/>
                                          </p:val>
                                        </p:tav>
                                        <p:tav tm="100000">
                                          <p:val>
                                            <p:fltVal val="0"/>
                                          </p:val>
                                        </p:tav>
                                      </p:tavLst>
                                    </p:anim>
                                    <p:anim calcmode="lin" valueType="num">
                                      <p:cBhvr>
                                        <p:cTn id="117" dur="1000"/>
                                        <p:tgtEl>
                                          <p:spTgt spid="120"/>
                                        </p:tgtEl>
                                        <p:attrNameLst>
                                          <p:attrName>ppt_h</p:attrName>
                                        </p:attrNameLst>
                                      </p:cBhvr>
                                      <p:tavLst>
                                        <p:tav tm="0">
                                          <p:val>
                                            <p:strVal val="ppt_h"/>
                                          </p:val>
                                        </p:tav>
                                        <p:tav tm="100000">
                                          <p:val>
                                            <p:fltVal val="0"/>
                                          </p:val>
                                        </p:tav>
                                      </p:tavLst>
                                    </p:anim>
                                    <p:anim calcmode="lin" valueType="num">
                                      <p:cBhvr>
                                        <p:cTn id="118" dur="1000"/>
                                        <p:tgtEl>
                                          <p:spTgt spid="120"/>
                                        </p:tgtEl>
                                        <p:attrNameLst>
                                          <p:attrName>style.rotation</p:attrName>
                                        </p:attrNameLst>
                                      </p:cBhvr>
                                      <p:tavLst>
                                        <p:tav tm="0">
                                          <p:val>
                                            <p:fltVal val="0"/>
                                          </p:val>
                                        </p:tav>
                                        <p:tav tm="100000">
                                          <p:val>
                                            <p:fltVal val="90"/>
                                          </p:val>
                                        </p:tav>
                                      </p:tavLst>
                                    </p:anim>
                                    <p:animEffect transition="out" filter="fade">
                                      <p:cBhvr>
                                        <p:cTn id="119" dur="1000"/>
                                        <p:tgtEl>
                                          <p:spTgt spid="120"/>
                                        </p:tgtEl>
                                      </p:cBhvr>
                                    </p:animEffect>
                                    <p:set>
                                      <p:cBhvr>
                                        <p:cTn id="120" dur="1" fill="hold">
                                          <p:stCondLst>
                                            <p:cond delay="999"/>
                                          </p:stCondLst>
                                        </p:cTn>
                                        <p:tgtEl>
                                          <p:spTgt spid="120"/>
                                        </p:tgtEl>
                                        <p:attrNameLst>
                                          <p:attrName>style.visibility</p:attrName>
                                        </p:attrNameLst>
                                      </p:cBhvr>
                                      <p:to>
                                        <p:strVal val="hidden"/>
                                      </p:to>
                                    </p:set>
                                  </p:childTnLst>
                                </p:cTn>
                              </p:par>
                              <p:par>
                                <p:cTn id="121" presetID="31" presetClass="exit" presetSubtype="0" fill="hold" grpId="1" nodeType="withEffect">
                                  <p:stCondLst>
                                    <p:cond delay="1000"/>
                                  </p:stCondLst>
                                  <p:childTnLst>
                                    <p:anim calcmode="lin" valueType="num">
                                      <p:cBhvr>
                                        <p:cTn id="122" dur="1000"/>
                                        <p:tgtEl>
                                          <p:spTgt spid="57"/>
                                        </p:tgtEl>
                                        <p:attrNameLst>
                                          <p:attrName>ppt_w</p:attrName>
                                        </p:attrNameLst>
                                      </p:cBhvr>
                                      <p:tavLst>
                                        <p:tav tm="0">
                                          <p:val>
                                            <p:strVal val="ppt_w"/>
                                          </p:val>
                                        </p:tav>
                                        <p:tav tm="100000">
                                          <p:val>
                                            <p:fltVal val="0"/>
                                          </p:val>
                                        </p:tav>
                                      </p:tavLst>
                                    </p:anim>
                                    <p:anim calcmode="lin" valueType="num">
                                      <p:cBhvr>
                                        <p:cTn id="123" dur="1000"/>
                                        <p:tgtEl>
                                          <p:spTgt spid="57"/>
                                        </p:tgtEl>
                                        <p:attrNameLst>
                                          <p:attrName>ppt_h</p:attrName>
                                        </p:attrNameLst>
                                      </p:cBhvr>
                                      <p:tavLst>
                                        <p:tav tm="0">
                                          <p:val>
                                            <p:strVal val="ppt_h"/>
                                          </p:val>
                                        </p:tav>
                                        <p:tav tm="100000">
                                          <p:val>
                                            <p:fltVal val="0"/>
                                          </p:val>
                                        </p:tav>
                                      </p:tavLst>
                                    </p:anim>
                                    <p:anim calcmode="lin" valueType="num">
                                      <p:cBhvr>
                                        <p:cTn id="124" dur="1000"/>
                                        <p:tgtEl>
                                          <p:spTgt spid="57"/>
                                        </p:tgtEl>
                                        <p:attrNameLst>
                                          <p:attrName>style.rotation</p:attrName>
                                        </p:attrNameLst>
                                      </p:cBhvr>
                                      <p:tavLst>
                                        <p:tav tm="0">
                                          <p:val>
                                            <p:fltVal val="0"/>
                                          </p:val>
                                        </p:tav>
                                        <p:tav tm="100000">
                                          <p:val>
                                            <p:fltVal val="90"/>
                                          </p:val>
                                        </p:tav>
                                      </p:tavLst>
                                    </p:anim>
                                    <p:animEffect transition="out" filter="fade">
                                      <p:cBhvr>
                                        <p:cTn id="125" dur="1000"/>
                                        <p:tgtEl>
                                          <p:spTgt spid="57"/>
                                        </p:tgtEl>
                                      </p:cBhvr>
                                    </p:animEffect>
                                    <p:set>
                                      <p:cBhvr>
                                        <p:cTn id="126" dur="1" fill="hold">
                                          <p:stCondLst>
                                            <p:cond delay="999"/>
                                          </p:stCondLst>
                                        </p:cTn>
                                        <p:tgtEl>
                                          <p:spTgt spid="57"/>
                                        </p:tgtEl>
                                        <p:attrNameLst>
                                          <p:attrName>style.visibility</p:attrName>
                                        </p:attrNameLst>
                                      </p:cBhvr>
                                      <p:to>
                                        <p:strVal val="hidden"/>
                                      </p:to>
                                    </p:set>
                                  </p:childTnLst>
                                </p:cTn>
                              </p:par>
                              <p:par>
                                <p:cTn id="127" presetID="31" presetClass="exit" presetSubtype="0" fill="hold" nodeType="withEffect">
                                  <p:stCondLst>
                                    <p:cond delay="1000"/>
                                  </p:stCondLst>
                                  <p:childTnLst>
                                    <p:anim calcmode="lin" valueType="num">
                                      <p:cBhvr>
                                        <p:cTn id="128" dur="1000"/>
                                        <p:tgtEl>
                                          <p:spTgt spid="15"/>
                                        </p:tgtEl>
                                        <p:attrNameLst>
                                          <p:attrName>ppt_w</p:attrName>
                                        </p:attrNameLst>
                                      </p:cBhvr>
                                      <p:tavLst>
                                        <p:tav tm="0">
                                          <p:val>
                                            <p:strVal val="ppt_w"/>
                                          </p:val>
                                        </p:tav>
                                        <p:tav tm="100000">
                                          <p:val>
                                            <p:fltVal val="0"/>
                                          </p:val>
                                        </p:tav>
                                      </p:tavLst>
                                    </p:anim>
                                    <p:anim calcmode="lin" valueType="num">
                                      <p:cBhvr>
                                        <p:cTn id="129" dur="1000"/>
                                        <p:tgtEl>
                                          <p:spTgt spid="15"/>
                                        </p:tgtEl>
                                        <p:attrNameLst>
                                          <p:attrName>ppt_h</p:attrName>
                                        </p:attrNameLst>
                                      </p:cBhvr>
                                      <p:tavLst>
                                        <p:tav tm="0">
                                          <p:val>
                                            <p:strVal val="ppt_h"/>
                                          </p:val>
                                        </p:tav>
                                        <p:tav tm="100000">
                                          <p:val>
                                            <p:fltVal val="0"/>
                                          </p:val>
                                        </p:tav>
                                      </p:tavLst>
                                    </p:anim>
                                    <p:anim calcmode="lin" valueType="num">
                                      <p:cBhvr>
                                        <p:cTn id="130" dur="1000"/>
                                        <p:tgtEl>
                                          <p:spTgt spid="15"/>
                                        </p:tgtEl>
                                        <p:attrNameLst>
                                          <p:attrName>style.rotation</p:attrName>
                                        </p:attrNameLst>
                                      </p:cBhvr>
                                      <p:tavLst>
                                        <p:tav tm="0">
                                          <p:val>
                                            <p:fltVal val="0"/>
                                          </p:val>
                                        </p:tav>
                                        <p:tav tm="100000">
                                          <p:val>
                                            <p:fltVal val="90"/>
                                          </p:val>
                                        </p:tav>
                                      </p:tavLst>
                                    </p:anim>
                                    <p:animEffect transition="out" filter="fade">
                                      <p:cBhvr>
                                        <p:cTn id="131" dur="1000"/>
                                        <p:tgtEl>
                                          <p:spTgt spid="15"/>
                                        </p:tgtEl>
                                      </p:cBhvr>
                                    </p:animEffect>
                                    <p:set>
                                      <p:cBhvr>
                                        <p:cTn id="132" dur="1" fill="hold">
                                          <p:stCondLst>
                                            <p:cond delay="999"/>
                                          </p:stCondLst>
                                        </p:cTn>
                                        <p:tgtEl>
                                          <p:spTgt spid="15"/>
                                        </p:tgtEl>
                                        <p:attrNameLst>
                                          <p:attrName>style.visibility</p:attrName>
                                        </p:attrNameLst>
                                      </p:cBhvr>
                                      <p:to>
                                        <p:strVal val="hidden"/>
                                      </p:to>
                                    </p:set>
                                  </p:childTnLst>
                                </p:cTn>
                              </p:par>
                              <p:par>
                                <p:cTn id="133" presetID="31" presetClass="exit" presetSubtype="0" fill="hold" nodeType="withEffect">
                                  <p:stCondLst>
                                    <p:cond delay="1000"/>
                                  </p:stCondLst>
                                  <p:childTnLst>
                                    <p:anim calcmode="lin" valueType="num">
                                      <p:cBhvr>
                                        <p:cTn id="134" dur="1000"/>
                                        <p:tgtEl>
                                          <p:spTgt spid="16"/>
                                        </p:tgtEl>
                                        <p:attrNameLst>
                                          <p:attrName>ppt_w</p:attrName>
                                        </p:attrNameLst>
                                      </p:cBhvr>
                                      <p:tavLst>
                                        <p:tav tm="0">
                                          <p:val>
                                            <p:strVal val="ppt_w"/>
                                          </p:val>
                                        </p:tav>
                                        <p:tav tm="100000">
                                          <p:val>
                                            <p:fltVal val="0"/>
                                          </p:val>
                                        </p:tav>
                                      </p:tavLst>
                                    </p:anim>
                                    <p:anim calcmode="lin" valueType="num">
                                      <p:cBhvr>
                                        <p:cTn id="135" dur="1000"/>
                                        <p:tgtEl>
                                          <p:spTgt spid="16"/>
                                        </p:tgtEl>
                                        <p:attrNameLst>
                                          <p:attrName>ppt_h</p:attrName>
                                        </p:attrNameLst>
                                      </p:cBhvr>
                                      <p:tavLst>
                                        <p:tav tm="0">
                                          <p:val>
                                            <p:strVal val="ppt_h"/>
                                          </p:val>
                                        </p:tav>
                                        <p:tav tm="100000">
                                          <p:val>
                                            <p:fltVal val="0"/>
                                          </p:val>
                                        </p:tav>
                                      </p:tavLst>
                                    </p:anim>
                                    <p:anim calcmode="lin" valueType="num">
                                      <p:cBhvr>
                                        <p:cTn id="136" dur="1000"/>
                                        <p:tgtEl>
                                          <p:spTgt spid="16"/>
                                        </p:tgtEl>
                                        <p:attrNameLst>
                                          <p:attrName>style.rotation</p:attrName>
                                        </p:attrNameLst>
                                      </p:cBhvr>
                                      <p:tavLst>
                                        <p:tav tm="0">
                                          <p:val>
                                            <p:fltVal val="0"/>
                                          </p:val>
                                        </p:tav>
                                        <p:tav tm="100000">
                                          <p:val>
                                            <p:fltVal val="90"/>
                                          </p:val>
                                        </p:tav>
                                      </p:tavLst>
                                    </p:anim>
                                    <p:animEffect transition="out" filter="fade">
                                      <p:cBhvr>
                                        <p:cTn id="137" dur="1000"/>
                                        <p:tgtEl>
                                          <p:spTgt spid="16"/>
                                        </p:tgtEl>
                                      </p:cBhvr>
                                    </p:animEffect>
                                    <p:set>
                                      <p:cBhvr>
                                        <p:cTn id="138" dur="1" fill="hold">
                                          <p:stCondLst>
                                            <p:cond delay="999"/>
                                          </p:stCondLst>
                                        </p:cTn>
                                        <p:tgtEl>
                                          <p:spTgt spid="16"/>
                                        </p:tgtEl>
                                        <p:attrNameLst>
                                          <p:attrName>style.visibility</p:attrName>
                                        </p:attrNameLst>
                                      </p:cBhvr>
                                      <p:to>
                                        <p:strVal val="hidden"/>
                                      </p:to>
                                    </p:set>
                                  </p:childTnLst>
                                </p:cTn>
                              </p:par>
                              <p:par>
                                <p:cTn id="139" presetID="31" presetClass="exit" presetSubtype="0" fill="hold" nodeType="withEffect">
                                  <p:stCondLst>
                                    <p:cond delay="1000"/>
                                  </p:stCondLst>
                                  <p:childTnLst>
                                    <p:anim calcmode="lin" valueType="num">
                                      <p:cBhvr>
                                        <p:cTn id="140" dur="1000"/>
                                        <p:tgtEl>
                                          <p:spTgt spid="17"/>
                                        </p:tgtEl>
                                        <p:attrNameLst>
                                          <p:attrName>ppt_w</p:attrName>
                                        </p:attrNameLst>
                                      </p:cBhvr>
                                      <p:tavLst>
                                        <p:tav tm="0">
                                          <p:val>
                                            <p:strVal val="ppt_w"/>
                                          </p:val>
                                        </p:tav>
                                        <p:tav tm="100000">
                                          <p:val>
                                            <p:fltVal val="0"/>
                                          </p:val>
                                        </p:tav>
                                      </p:tavLst>
                                    </p:anim>
                                    <p:anim calcmode="lin" valueType="num">
                                      <p:cBhvr>
                                        <p:cTn id="141" dur="1000"/>
                                        <p:tgtEl>
                                          <p:spTgt spid="17"/>
                                        </p:tgtEl>
                                        <p:attrNameLst>
                                          <p:attrName>ppt_h</p:attrName>
                                        </p:attrNameLst>
                                      </p:cBhvr>
                                      <p:tavLst>
                                        <p:tav tm="0">
                                          <p:val>
                                            <p:strVal val="ppt_h"/>
                                          </p:val>
                                        </p:tav>
                                        <p:tav tm="100000">
                                          <p:val>
                                            <p:fltVal val="0"/>
                                          </p:val>
                                        </p:tav>
                                      </p:tavLst>
                                    </p:anim>
                                    <p:anim calcmode="lin" valueType="num">
                                      <p:cBhvr>
                                        <p:cTn id="142" dur="1000"/>
                                        <p:tgtEl>
                                          <p:spTgt spid="17"/>
                                        </p:tgtEl>
                                        <p:attrNameLst>
                                          <p:attrName>style.rotation</p:attrName>
                                        </p:attrNameLst>
                                      </p:cBhvr>
                                      <p:tavLst>
                                        <p:tav tm="0">
                                          <p:val>
                                            <p:fltVal val="0"/>
                                          </p:val>
                                        </p:tav>
                                        <p:tav tm="100000">
                                          <p:val>
                                            <p:fltVal val="90"/>
                                          </p:val>
                                        </p:tav>
                                      </p:tavLst>
                                    </p:anim>
                                    <p:animEffect transition="out" filter="fade">
                                      <p:cBhvr>
                                        <p:cTn id="143" dur="1000"/>
                                        <p:tgtEl>
                                          <p:spTgt spid="17"/>
                                        </p:tgtEl>
                                      </p:cBhvr>
                                    </p:animEffect>
                                    <p:set>
                                      <p:cBhvr>
                                        <p:cTn id="144" dur="1" fill="hold">
                                          <p:stCondLst>
                                            <p:cond delay="999"/>
                                          </p:stCondLst>
                                        </p:cTn>
                                        <p:tgtEl>
                                          <p:spTgt spid="17"/>
                                        </p:tgtEl>
                                        <p:attrNameLst>
                                          <p:attrName>style.visibility</p:attrName>
                                        </p:attrNameLst>
                                      </p:cBhvr>
                                      <p:to>
                                        <p:strVal val="hidden"/>
                                      </p:to>
                                    </p:set>
                                  </p:childTnLst>
                                </p:cTn>
                              </p:par>
                              <p:par>
                                <p:cTn id="145" presetID="31" presetClass="exit" presetSubtype="0" fill="hold" nodeType="withEffect">
                                  <p:stCondLst>
                                    <p:cond delay="1000"/>
                                  </p:stCondLst>
                                  <p:childTnLst>
                                    <p:anim calcmode="lin" valueType="num">
                                      <p:cBhvr>
                                        <p:cTn id="146" dur="1000"/>
                                        <p:tgtEl>
                                          <p:spTgt spid="18"/>
                                        </p:tgtEl>
                                        <p:attrNameLst>
                                          <p:attrName>ppt_w</p:attrName>
                                        </p:attrNameLst>
                                      </p:cBhvr>
                                      <p:tavLst>
                                        <p:tav tm="0">
                                          <p:val>
                                            <p:strVal val="ppt_w"/>
                                          </p:val>
                                        </p:tav>
                                        <p:tav tm="100000">
                                          <p:val>
                                            <p:fltVal val="0"/>
                                          </p:val>
                                        </p:tav>
                                      </p:tavLst>
                                    </p:anim>
                                    <p:anim calcmode="lin" valueType="num">
                                      <p:cBhvr>
                                        <p:cTn id="147" dur="1000"/>
                                        <p:tgtEl>
                                          <p:spTgt spid="18"/>
                                        </p:tgtEl>
                                        <p:attrNameLst>
                                          <p:attrName>ppt_h</p:attrName>
                                        </p:attrNameLst>
                                      </p:cBhvr>
                                      <p:tavLst>
                                        <p:tav tm="0">
                                          <p:val>
                                            <p:strVal val="ppt_h"/>
                                          </p:val>
                                        </p:tav>
                                        <p:tav tm="100000">
                                          <p:val>
                                            <p:fltVal val="0"/>
                                          </p:val>
                                        </p:tav>
                                      </p:tavLst>
                                    </p:anim>
                                    <p:anim calcmode="lin" valueType="num">
                                      <p:cBhvr>
                                        <p:cTn id="148" dur="1000"/>
                                        <p:tgtEl>
                                          <p:spTgt spid="18"/>
                                        </p:tgtEl>
                                        <p:attrNameLst>
                                          <p:attrName>style.rotation</p:attrName>
                                        </p:attrNameLst>
                                      </p:cBhvr>
                                      <p:tavLst>
                                        <p:tav tm="0">
                                          <p:val>
                                            <p:fltVal val="0"/>
                                          </p:val>
                                        </p:tav>
                                        <p:tav tm="100000">
                                          <p:val>
                                            <p:fltVal val="90"/>
                                          </p:val>
                                        </p:tav>
                                      </p:tavLst>
                                    </p:anim>
                                    <p:animEffect transition="out" filter="fade">
                                      <p:cBhvr>
                                        <p:cTn id="149" dur="1000"/>
                                        <p:tgtEl>
                                          <p:spTgt spid="18"/>
                                        </p:tgtEl>
                                      </p:cBhvr>
                                    </p:animEffect>
                                    <p:set>
                                      <p:cBhvr>
                                        <p:cTn id="150" dur="1" fill="hold">
                                          <p:stCondLst>
                                            <p:cond delay="999"/>
                                          </p:stCondLst>
                                        </p:cTn>
                                        <p:tgtEl>
                                          <p:spTgt spid="18"/>
                                        </p:tgtEl>
                                        <p:attrNameLst>
                                          <p:attrName>style.visibility</p:attrName>
                                        </p:attrNameLst>
                                      </p:cBhvr>
                                      <p:to>
                                        <p:strVal val="hidden"/>
                                      </p:to>
                                    </p:set>
                                  </p:childTnLst>
                                </p:cTn>
                              </p:par>
                              <p:par>
                                <p:cTn id="151" presetID="31" presetClass="exit" presetSubtype="0" fill="hold" nodeType="withEffect">
                                  <p:stCondLst>
                                    <p:cond delay="1000"/>
                                  </p:stCondLst>
                                  <p:childTnLst>
                                    <p:anim calcmode="lin" valueType="num">
                                      <p:cBhvr>
                                        <p:cTn id="152" dur="1000"/>
                                        <p:tgtEl>
                                          <p:spTgt spid="14"/>
                                        </p:tgtEl>
                                        <p:attrNameLst>
                                          <p:attrName>ppt_w</p:attrName>
                                        </p:attrNameLst>
                                      </p:cBhvr>
                                      <p:tavLst>
                                        <p:tav tm="0">
                                          <p:val>
                                            <p:strVal val="ppt_w"/>
                                          </p:val>
                                        </p:tav>
                                        <p:tav tm="100000">
                                          <p:val>
                                            <p:fltVal val="0"/>
                                          </p:val>
                                        </p:tav>
                                      </p:tavLst>
                                    </p:anim>
                                    <p:anim calcmode="lin" valueType="num">
                                      <p:cBhvr>
                                        <p:cTn id="153" dur="1000"/>
                                        <p:tgtEl>
                                          <p:spTgt spid="14"/>
                                        </p:tgtEl>
                                        <p:attrNameLst>
                                          <p:attrName>ppt_h</p:attrName>
                                        </p:attrNameLst>
                                      </p:cBhvr>
                                      <p:tavLst>
                                        <p:tav tm="0">
                                          <p:val>
                                            <p:strVal val="ppt_h"/>
                                          </p:val>
                                        </p:tav>
                                        <p:tav tm="100000">
                                          <p:val>
                                            <p:fltVal val="0"/>
                                          </p:val>
                                        </p:tav>
                                      </p:tavLst>
                                    </p:anim>
                                    <p:anim calcmode="lin" valueType="num">
                                      <p:cBhvr>
                                        <p:cTn id="154" dur="1000"/>
                                        <p:tgtEl>
                                          <p:spTgt spid="14"/>
                                        </p:tgtEl>
                                        <p:attrNameLst>
                                          <p:attrName>style.rotation</p:attrName>
                                        </p:attrNameLst>
                                      </p:cBhvr>
                                      <p:tavLst>
                                        <p:tav tm="0">
                                          <p:val>
                                            <p:fltVal val="0"/>
                                          </p:val>
                                        </p:tav>
                                        <p:tav tm="100000">
                                          <p:val>
                                            <p:fltVal val="90"/>
                                          </p:val>
                                        </p:tav>
                                      </p:tavLst>
                                    </p:anim>
                                    <p:animEffect transition="out" filter="fade">
                                      <p:cBhvr>
                                        <p:cTn id="155" dur="1000"/>
                                        <p:tgtEl>
                                          <p:spTgt spid="14"/>
                                        </p:tgtEl>
                                      </p:cBhvr>
                                    </p:animEffect>
                                    <p:set>
                                      <p:cBhvr>
                                        <p:cTn id="156" dur="1" fill="hold">
                                          <p:stCondLst>
                                            <p:cond delay="999"/>
                                          </p:stCondLst>
                                        </p:cTn>
                                        <p:tgtEl>
                                          <p:spTgt spid="14"/>
                                        </p:tgtEl>
                                        <p:attrNameLst>
                                          <p:attrName>style.visibility</p:attrName>
                                        </p:attrNameLst>
                                      </p:cBhvr>
                                      <p:to>
                                        <p:strVal val="hidden"/>
                                      </p:to>
                                    </p:set>
                                  </p:childTnLst>
                                </p:cTn>
                              </p:par>
                              <p:par>
                                <p:cTn id="157" presetID="31" presetClass="exit" presetSubtype="0" fill="hold" nodeType="withEffect">
                                  <p:stCondLst>
                                    <p:cond delay="1000"/>
                                  </p:stCondLst>
                                  <p:childTnLst>
                                    <p:anim calcmode="lin" valueType="num">
                                      <p:cBhvr>
                                        <p:cTn id="158" dur="1000"/>
                                        <p:tgtEl>
                                          <p:spTgt spid="107"/>
                                        </p:tgtEl>
                                        <p:attrNameLst>
                                          <p:attrName>ppt_w</p:attrName>
                                        </p:attrNameLst>
                                      </p:cBhvr>
                                      <p:tavLst>
                                        <p:tav tm="0">
                                          <p:val>
                                            <p:strVal val="ppt_w"/>
                                          </p:val>
                                        </p:tav>
                                        <p:tav tm="100000">
                                          <p:val>
                                            <p:fltVal val="0"/>
                                          </p:val>
                                        </p:tav>
                                      </p:tavLst>
                                    </p:anim>
                                    <p:anim calcmode="lin" valueType="num">
                                      <p:cBhvr>
                                        <p:cTn id="159" dur="1000"/>
                                        <p:tgtEl>
                                          <p:spTgt spid="107"/>
                                        </p:tgtEl>
                                        <p:attrNameLst>
                                          <p:attrName>ppt_h</p:attrName>
                                        </p:attrNameLst>
                                      </p:cBhvr>
                                      <p:tavLst>
                                        <p:tav tm="0">
                                          <p:val>
                                            <p:strVal val="ppt_h"/>
                                          </p:val>
                                        </p:tav>
                                        <p:tav tm="100000">
                                          <p:val>
                                            <p:fltVal val="0"/>
                                          </p:val>
                                        </p:tav>
                                      </p:tavLst>
                                    </p:anim>
                                    <p:anim calcmode="lin" valueType="num">
                                      <p:cBhvr>
                                        <p:cTn id="160" dur="1000"/>
                                        <p:tgtEl>
                                          <p:spTgt spid="107"/>
                                        </p:tgtEl>
                                        <p:attrNameLst>
                                          <p:attrName>style.rotation</p:attrName>
                                        </p:attrNameLst>
                                      </p:cBhvr>
                                      <p:tavLst>
                                        <p:tav tm="0">
                                          <p:val>
                                            <p:fltVal val="0"/>
                                          </p:val>
                                        </p:tav>
                                        <p:tav tm="100000">
                                          <p:val>
                                            <p:fltVal val="90"/>
                                          </p:val>
                                        </p:tav>
                                      </p:tavLst>
                                    </p:anim>
                                    <p:animEffect transition="out" filter="fade">
                                      <p:cBhvr>
                                        <p:cTn id="161" dur="1000"/>
                                        <p:tgtEl>
                                          <p:spTgt spid="107"/>
                                        </p:tgtEl>
                                      </p:cBhvr>
                                    </p:animEffect>
                                    <p:set>
                                      <p:cBhvr>
                                        <p:cTn id="162" dur="1" fill="hold">
                                          <p:stCondLst>
                                            <p:cond delay="999"/>
                                          </p:stCondLst>
                                        </p:cTn>
                                        <p:tgtEl>
                                          <p:spTgt spid="107"/>
                                        </p:tgtEl>
                                        <p:attrNameLst>
                                          <p:attrName>style.visibility</p:attrName>
                                        </p:attrNameLst>
                                      </p:cBhvr>
                                      <p:to>
                                        <p:strVal val="hidden"/>
                                      </p:to>
                                    </p:set>
                                  </p:childTnLst>
                                </p:cTn>
                              </p:par>
                              <p:par>
                                <p:cTn id="163" presetID="31" presetClass="exit" presetSubtype="0" fill="hold" nodeType="withEffect">
                                  <p:stCondLst>
                                    <p:cond delay="1000"/>
                                  </p:stCondLst>
                                  <p:childTnLst>
                                    <p:anim calcmode="lin" valueType="num">
                                      <p:cBhvr>
                                        <p:cTn id="164" dur="1000"/>
                                        <p:tgtEl>
                                          <p:spTgt spid="108"/>
                                        </p:tgtEl>
                                        <p:attrNameLst>
                                          <p:attrName>ppt_w</p:attrName>
                                        </p:attrNameLst>
                                      </p:cBhvr>
                                      <p:tavLst>
                                        <p:tav tm="0">
                                          <p:val>
                                            <p:strVal val="ppt_w"/>
                                          </p:val>
                                        </p:tav>
                                        <p:tav tm="100000">
                                          <p:val>
                                            <p:fltVal val="0"/>
                                          </p:val>
                                        </p:tav>
                                      </p:tavLst>
                                    </p:anim>
                                    <p:anim calcmode="lin" valueType="num">
                                      <p:cBhvr>
                                        <p:cTn id="165" dur="1000"/>
                                        <p:tgtEl>
                                          <p:spTgt spid="108"/>
                                        </p:tgtEl>
                                        <p:attrNameLst>
                                          <p:attrName>ppt_h</p:attrName>
                                        </p:attrNameLst>
                                      </p:cBhvr>
                                      <p:tavLst>
                                        <p:tav tm="0">
                                          <p:val>
                                            <p:strVal val="ppt_h"/>
                                          </p:val>
                                        </p:tav>
                                        <p:tav tm="100000">
                                          <p:val>
                                            <p:fltVal val="0"/>
                                          </p:val>
                                        </p:tav>
                                      </p:tavLst>
                                    </p:anim>
                                    <p:anim calcmode="lin" valueType="num">
                                      <p:cBhvr>
                                        <p:cTn id="166" dur="1000"/>
                                        <p:tgtEl>
                                          <p:spTgt spid="108"/>
                                        </p:tgtEl>
                                        <p:attrNameLst>
                                          <p:attrName>style.rotation</p:attrName>
                                        </p:attrNameLst>
                                      </p:cBhvr>
                                      <p:tavLst>
                                        <p:tav tm="0">
                                          <p:val>
                                            <p:fltVal val="0"/>
                                          </p:val>
                                        </p:tav>
                                        <p:tav tm="100000">
                                          <p:val>
                                            <p:fltVal val="90"/>
                                          </p:val>
                                        </p:tav>
                                      </p:tavLst>
                                    </p:anim>
                                    <p:animEffect transition="out" filter="fade">
                                      <p:cBhvr>
                                        <p:cTn id="167" dur="1000"/>
                                        <p:tgtEl>
                                          <p:spTgt spid="108"/>
                                        </p:tgtEl>
                                      </p:cBhvr>
                                    </p:animEffect>
                                    <p:set>
                                      <p:cBhvr>
                                        <p:cTn id="168" dur="1" fill="hold">
                                          <p:stCondLst>
                                            <p:cond delay="999"/>
                                          </p:stCondLst>
                                        </p:cTn>
                                        <p:tgtEl>
                                          <p:spTgt spid="108"/>
                                        </p:tgtEl>
                                        <p:attrNameLst>
                                          <p:attrName>style.visibility</p:attrName>
                                        </p:attrNameLst>
                                      </p:cBhvr>
                                      <p:to>
                                        <p:strVal val="hidden"/>
                                      </p:to>
                                    </p:set>
                                  </p:childTnLst>
                                </p:cTn>
                              </p:par>
                              <p:par>
                                <p:cTn id="169" presetID="31" presetClass="exit" presetSubtype="0" fill="hold" nodeType="withEffect">
                                  <p:stCondLst>
                                    <p:cond delay="1000"/>
                                  </p:stCondLst>
                                  <p:childTnLst>
                                    <p:anim calcmode="lin" valueType="num">
                                      <p:cBhvr>
                                        <p:cTn id="170" dur="1000"/>
                                        <p:tgtEl>
                                          <p:spTgt spid="109"/>
                                        </p:tgtEl>
                                        <p:attrNameLst>
                                          <p:attrName>ppt_w</p:attrName>
                                        </p:attrNameLst>
                                      </p:cBhvr>
                                      <p:tavLst>
                                        <p:tav tm="0">
                                          <p:val>
                                            <p:strVal val="ppt_w"/>
                                          </p:val>
                                        </p:tav>
                                        <p:tav tm="100000">
                                          <p:val>
                                            <p:fltVal val="0"/>
                                          </p:val>
                                        </p:tav>
                                      </p:tavLst>
                                    </p:anim>
                                    <p:anim calcmode="lin" valueType="num">
                                      <p:cBhvr>
                                        <p:cTn id="171" dur="1000"/>
                                        <p:tgtEl>
                                          <p:spTgt spid="109"/>
                                        </p:tgtEl>
                                        <p:attrNameLst>
                                          <p:attrName>ppt_h</p:attrName>
                                        </p:attrNameLst>
                                      </p:cBhvr>
                                      <p:tavLst>
                                        <p:tav tm="0">
                                          <p:val>
                                            <p:strVal val="ppt_h"/>
                                          </p:val>
                                        </p:tav>
                                        <p:tav tm="100000">
                                          <p:val>
                                            <p:fltVal val="0"/>
                                          </p:val>
                                        </p:tav>
                                      </p:tavLst>
                                    </p:anim>
                                    <p:anim calcmode="lin" valueType="num">
                                      <p:cBhvr>
                                        <p:cTn id="172" dur="1000"/>
                                        <p:tgtEl>
                                          <p:spTgt spid="109"/>
                                        </p:tgtEl>
                                        <p:attrNameLst>
                                          <p:attrName>style.rotation</p:attrName>
                                        </p:attrNameLst>
                                      </p:cBhvr>
                                      <p:tavLst>
                                        <p:tav tm="0">
                                          <p:val>
                                            <p:fltVal val="0"/>
                                          </p:val>
                                        </p:tav>
                                        <p:tav tm="100000">
                                          <p:val>
                                            <p:fltVal val="90"/>
                                          </p:val>
                                        </p:tav>
                                      </p:tavLst>
                                    </p:anim>
                                    <p:animEffect transition="out" filter="fade">
                                      <p:cBhvr>
                                        <p:cTn id="173" dur="1000"/>
                                        <p:tgtEl>
                                          <p:spTgt spid="109"/>
                                        </p:tgtEl>
                                      </p:cBhvr>
                                    </p:animEffect>
                                    <p:set>
                                      <p:cBhvr>
                                        <p:cTn id="174" dur="1" fill="hold">
                                          <p:stCondLst>
                                            <p:cond delay="999"/>
                                          </p:stCondLst>
                                        </p:cTn>
                                        <p:tgtEl>
                                          <p:spTgt spid="109"/>
                                        </p:tgtEl>
                                        <p:attrNameLst>
                                          <p:attrName>style.visibility</p:attrName>
                                        </p:attrNameLst>
                                      </p:cBhvr>
                                      <p:to>
                                        <p:strVal val="hidden"/>
                                      </p:to>
                                    </p:set>
                                  </p:childTnLst>
                                </p:cTn>
                              </p:par>
                              <p:par>
                                <p:cTn id="175" presetID="31" presetClass="exit" presetSubtype="0" fill="hold" grpId="1" nodeType="withEffect">
                                  <p:stCondLst>
                                    <p:cond delay="1000"/>
                                  </p:stCondLst>
                                  <p:childTnLst>
                                    <p:anim calcmode="lin" valueType="num">
                                      <p:cBhvr>
                                        <p:cTn id="176" dur="1000"/>
                                        <p:tgtEl>
                                          <p:spTgt spid="19"/>
                                        </p:tgtEl>
                                        <p:attrNameLst>
                                          <p:attrName>ppt_w</p:attrName>
                                        </p:attrNameLst>
                                      </p:cBhvr>
                                      <p:tavLst>
                                        <p:tav tm="0">
                                          <p:val>
                                            <p:strVal val="ppt_w"/>
                                          </p:val>
                                        </p:tav>
                                        <p:tav tm="100000">
                                          <p:val>
                                            <p:fltVal val="0"/>
                                          </p:val>
                                        </p:tav>
                                      </p:tavLst>
                                    </p:anim>
                                    <p:anim calcmode="lin" valueType="num">
                                      <p:cBhvr>
                                        <p:cTn id="177" dur="1000"/>
                                        <p:tgtEl>
                                          <p:spTgt spid="19"/>
                                        </p:tgtEl>
                                        <p:attrNameLst>
                                          <p:attrName>ppt_h</p:attrName>
                                        </p:attrNameLst>
                                      </p:cBhvr>
                                      <p:tavLst>
                                        <p:tav tm="0">
                                          <p:val>
                                            <p:strVal val="ppt_h"/>
                                          </p:val>
                                        </p:tav>
                                        <p:tav tm="100000">
                                          <p:val>
                                            <p:fltVal val="0"/>
                                          </p:val>
                                        </p:tav>
                                      </p:tavLst>
                                    </p:anim>
                                    <p:anim calcmode="lin" valueType="num">
                                      <p:cBhvr>
                                        <p:cTn id="178" dur="1000"/>
                                        <p:tgtEl>
                                          <p:spTgt spid="19"/>
                                        </p:tgtEl>
                                        <p:attrNameLst>
                                          <p:attrName>style.rotation</p:attrName>
                                        </p:attrNameLst>
                                      </p:cBhvr>
                                      <p:tavLst>
                                        <p:tav tm="0">
                                          <p:val>
                                            <p:fltVal val="0"/>
                                          </p:val>
                                        </p:tav>
                                        <p:tav tm="100000">
                                          <p:val>
                                            <p:fltVal val="90"/>
                                          </p:val>
                                        </p:tav>
                                      </p:tavLst>
                                    </p:anim>
                                    <p:animEffect transition="out" filter="fade">
                                      <p:cBhvr>
                                        <p:cTn id="179" dur="1000"/>
                                        <p:tgtEl>
                                          <p:spTgt spid="19"/>
                                        </p:tgtEl>
                                      </p:cBhvr>
                                    </p:animEffect>
                                    <p:set>
                                      <p:cBhvr>
                                        <p:cTn id="180" dur="1" fill="hold">
                                          <p:stCondLst>
                                            <p:cond delay="999"/>
                                          </p:stCondLst>
                                        </p:cTn>
                                        <p:tgtEl>
                                          <p:spTgt spid="19"/>
                                        </p:tgtEl>
                                        <p:attrNameLst>
                                          <p:attrName>style.visibility</p:attrName>
                                        </p:attrNameLst>
                                      </p:cBhvr>
                                      <p:to>
                                        <p:strVal val="hidden"/>
                                      </p:to>
                                    </p:set>
                                  </p:childTnLst>
                                </p:cTn>
                              </p:par>
                              <p:par>
                                <p:cTn id="181" presetID="31" presetClass="exit" presetSubtype="0" fill="hold" grpId="1" nodeType="withEffect">
                                  <p:stCondLst>
                                    <p:cond delay="1000"/>
                                  </p:stCondLst>
                                  <p:childTnLst>
                                    <p:anim calcmode="lin" valueType="num">
                                      <p:cBhvr>
                                        <p:cTn id="182" dur="1000"/>
                                        <p:tgtEl>
                                          <p:spTgt spid="121"/>
                                        </p:tgtEl>
                                        <p:attrNameLst>
                                          <p:attrName>ppt_w</p:attrName>
                                        </p:attrNameLst>
                                      </p:cBhvr>
                                      <p:tavLst>
                                        <p:tav tm="0">
                                          <p:val>
                                            <p:strVal val="ppt_w"/>
                                          </p:val>
                                        </p:tav>
                                        <p:tav tm="100000">
                                          <p:val>
                                            <p:fltVal val="0"/>
                                          </p:val>
                                        </p:tav>
                                      </p:tavLst>
                                    </p:anim>
                                    <p:anim calcmode="lin" valueType="num">
                                      <p:cBhvr>
                                        <p:cTn id="183" dur="1000"/>
                                        <p:tgtEl>
                                          <p:spTgt spid="121"/>
                                        </p:tgtEl>
                                        <p:attrNameLst>
                                          <p:attrName>ppt_h</p:attrName>
                                        </p:attrNameLst>
                                      </p:cBhvr>
                                      <p:tavLst>
                                        <p:tav tm="0">
                                          <p:val>
                                            <p:strVal val="ppt_h"/>
                                          </p:val>
                                        </p:tav>
                                        <p:tav tm="100000">
                                          <p:val>
                                            <p:fltVal val="0"/>
                                          </p:val>
                                        </p:tav>
                                      </p:tavLst>
                                    </p:anim>
                                    <p:anim calcmode="lin" valueType="num">
                                      <p:cBhvr>
                                        <p:cTn id="184" dur="1000"/>
                                        <p:tgtEl>
                                          <p:spTgt spid="121"/>
                                        </p:tgtEl>
                                        <p:attrNameLst>
                                          <p:attrName>style.rotation</p:attrName>
                                        </p:attrNameLst>
                                      </p:cBhvr>
                                      <p:tavLst>
                                        <p:tav tm="0">
                                          <p:val>
                                            <p:fltVal val="0"/>
                                          </p:val>
                                        </p:tav>
                                        <p:tav tm="100000">
                                          <p:val>
                                            <p:fltVal val="90"/>
                                          </p:val>
                                        </p:tav>
                                      </p:tavLst>
                                    </p:anim>
                                    <p:animEffect transition="out" filter="fade">
                                      <p:cBhvr>
                                        <p:cTn id="185" dur="1000"/>
                                        <p:tgtEl>
                                          <p:spTgt spid="121"/>
                                        </p:tgtEl>
                                      </p:cBhvr>
                                    </p:animEffect>
                                    <p:set>
                                      <p:cBhvr>
                                        <p:cTn id="186" dur="1" fill="hold">
                                          <p:stCondLst>
                                            <p:cond delay="999"/>
                                          </p:stCondLst>
                                        </p:cTn>
                                        <p:tgtEl>
                                          <p:spTgt spid="121"/>
                                        </p:tgtEl>
                                        <p:attrNameLst>
                                          <p:attrName>style.visibility</p:attrName>
                                        </p:attrNameLst>
                                      </p:cBhvr>
                                      <p:to>
                                        <p:strVal val="hidden"/>
                                      </p:to>
                                    </p:set>
                                  </p:childTnLst>
                                </p:cTn>
                              </p:par>
                              <p:par>
                                <p:cTn id="187" presetID="31" presetClass="exit" presetSubtype="0" fill="hold" grpId="1" nodeType="withEffect">
                                  <p:stCondLst>
                                    <p:cond delay="1000"/>
                                  </p:stCondLst>
                                  <p:childTnLst>
                                    <p:anim calcmode="lin" valueType="num">
                                      <p:cBhvr>
                                        <p:cTn id="188" dur="1000"/>
                                        <p:tgtEl>
                                          <p:spTgt spid="122"/>
                                        </p:tgtEl>
                                        <p:attrNameLst>
                                          <p:attrName>ppt_w</p:attrName>
                                        </p:attrNameLst>
                                      </p:cBhvr>
                                      <p:tavLst>
                                        <p:tav tm="0">
                                          <p:val>
                                            <p:strVal val="ppt_w"/>
                                          </p:val>
                                        </p:tav>
                                        <p:tav tm="100000">
                                          <p:val>
                                            <p:fltVal val="0"/>
                                          </p:val>
                                        </p:tav>
                                      </p:tavLst>
                                    </p:anim>
                                    <p:anim calcmode="lin" valueType="num">
                                      <p:cBhvr>
                                        <p:cTn id="189" dur="1000"/>
                                        <p:tgtEl>
                                          <p:spTgt spid="122"/>
                                        </p:tgtEl>
                                        <p:attrNameLst>
                                          <p:attrName>ppt_h</p:attrName>
                                        </p:attrNameLst>
                                      </p:cBhvr>
                                      <p:tavLst>
                                        <p:tav tm="0">
                                          <p:val>
                                            <p:strVal val="ppt_h"/>
                                          </p:val>
                                        </p:tav>
                                        <p:tav tm="100000">
                                          <p:val>
                                            <p:fltVal val="0"/>
                                          </p:val>
                                        </p:tav>
                                      </p:tavLst>
                                    </p:anim>
                                    <p:anim calcmode="lin" valueType="num">
                                      <p:cBhvr>
                                        <p:cTn id="190" dur="1000"/>
                                        <p:tgtEl>
                                          <p:spTgt spid="122"/>
                                        </p:tgtEl>
                                        <p:attrNameLst>
                                          <p:attrName>style.rotation</p:attrName>
                                        </p:attrNameLst>
                                      </p:cBhvr>
                                      <p:tavLst>
                                        <p:tav tm="0">
                                          <p:val>
                                            <p:fltVal val="0"/>
                                          </p:val>
                                        </p:tav>
                                        <p:tav tm="100000">
                                          <p:val>
                                            <p:fltVal val="90"/>
                                          </p:val>
                                        </p:tav>
                                      </p:tavLst>
                                    </p:anim>
                                    <p:animEffect transition="out" filter="fade">
                                      <p:cBhvr>
                                        <p:cTn id="191" dur="1000"/>
                                        <p:tgtEl>
                                          <p:spTgt spid="122"/>
                                        </p:tgtEl>
                                      </p:cBhvr>
                                    </p:animEffect>
                                    <p:set>
                                      <p:cBhvr>
                                        <p:cTn id="192" dur="1" fill="hold">
                                          <p:stCondLst>
                                            <p:cond delay="999"/>
                                          </p:stCondLst>
                                        </p:cTn>
                                        <p:tgtEl>
                                          <p:spTgt spid="122"/>
                                        </p:tgtEl>
                                        <p:attrNameLst>
                                          <p:attrName>style.visibility</p:attrName>
                                        </p:attrNameLst>
                                      </p:cBhvr>
                                      <p:to>
                                        <p:strVal val="hidden"/>
                                      </p:to>
                                    </p:set>
                                  </p:childTnLst>
                                </p:cTn>
                              </p:par>
                              <p:par>
                                <p:cTn id="193" presetID="31" presetClass="exit" presetSubtype="0" fill="hold" grpId="1" nodeType="withEffect">
                                  <p:stCondLst>
                                    <p:cond delay="1000"/>
                                  </p:stCondLst>
                                  <p:childTnLst>
                                    <p:anim calcmode="lin" valueType="num">
                                      <p:cBhvr>
                                        <p:cTn id="194" dur="1000"/>
                                        <p:tgtEl>
                                          <p:spTgt spid="123"/>
                                        </p:tgtEl>
                                        <p:attrNameLst>
                                          <p:attrName>ppt_w</p:attrName>
                                        </p:attrNameLst>
                                      </p:cBhvr>
                                      <p:tavLst>
                                        <p:tav tm="0">
                                          <p:val>
                                            <p:strVal val="ppt_w"/>
                                          </p:val>
                                        </p:tav>
                                        <p:tav tm="100000">
                                          <p:val>
                                            <p:fltVal val="0"/>
                                          </p:val>
                                        </p:tav>
                                      </p:tavLst>
                                    </p:anim>
                                    <p:anim calcmode="lin" valueType="num">
                                      <p:cBhvr>
                                        <p:cTn id="195" dur="1000"/>
                                        <p:tgtEl>
                                          <p:spTgt spid="123"/>
                                        </p:tgtEl>
                                        <p:attrNameLst>
                                          <p:attrName>ppt_h</p:attrName>
                                        </p:attrNameLst>
                                      </p:cBhvr>
                                      <p:tavLst>
                                        <p:tav tm="0">
                                          <p:val>
                                            <p:strVal val="ppt_h"/>
                                          </p:val>
                                        </p:tav>
                                        <p:tav tm="100000">
                                          <p:val>
                                            <p:fltVal val="0"/>
                                          </p:val>
                                        </p:tav>
                                      </p:tavLst>
                                    </p:anim>
                                    <p:anim calcmode="lin" valueType="num">
                                      <p:cBhvr>
                                        <p:cTn id="196" dur="1000"/>
                                        <p:tgtEl>
                                          <p:spTgt spid="123"/>
                                        </p:tgtEl>
                                        <p:attrNameLst>
                                          <p:attrName>style.rotation</p:attrName>
                                        </p:attrNameLst>
                                      </p:cBhvr>
                                      <p:tavLst>
                                        <p:tav tm="0">
                                          <p:val>
                                            <p:fltVal val="0"/>
                                          </p:val>
                                        </p:tav>
                                        <p:tav tm="100000">
                                          <p:val>
                                            <p:fltVal val="90"/>
                                          </p:val>
                                        </p:tav>
                                      </p:tavLst>
                                    </p:anim>
                                    <p:animEffect transition="out" filter="fade">
                                      <p:cBhvr>
                                        <p:cTn id="197" dur="1000"/>
                                        <p:tgtEl>
                                          <p:spTgt spid="123"/>
                                        </p:tgtEl>
                                      </p:cBhvr>
                                    </p:animEffect>
                                    <p:set>
                                      <p:cBhvr>
                                        <p:cTn id="198" dur="1" fill="hold">
                                          <p:stCondLst>
                                            <p:cond delay="999"/>
                                          </p:stCondLst>
                                        </p:cTn>
                                        <p:tgtEl>
                                          <p:spTgt spid="123"/>
                                        </p:tgtEl>
                                        <p:attrNameLst>
                                          <p:attrName>style.visibility</p:attrName>
                                        </p:attrNameLst>
                                      </p:cBhvr>
                                      <p:to>
                                        <p:strVal val="hidden"/>
                                      </p:to>
                                    </p:set>
                                  </p:childTnLst>
                                </p:cTn>
                              </p:par>
                              <p:par>
                                <p:cTn id="199" presetID="31" presetClass="exit" presetSubtype="0" fill="hold" grpId="1" nodeType="withEffect">
                                  <p:stCondLst>
                                    <p:cond delay="1000"/>
                                  </p:stCondLst>
                                  <p:childTnLst>
                                    <p:anim calcmode="lin" valueType="num">
                                      <p:cBhvr>
                                        <p:cTn id="200" dur="1000"/>
                                        <p:tgtEl>
                                          <p:spTgt spid="124"/>
                                        </p:tgtEl>
                                        <p:attrNameLst>
                                          <p:attrName>ppt_w</p:attrName>
                                        </p:attrNameLst>
                                      </p:cBhvr>
                                      <p:tavLst>
                                        <p:tav tm="0">
                                          <p:val>
                                            <p:strVal val="ppt_w"/>
                                          </p:val>
                                        </p:tav>
                                        <p:tav tm="100000">
                                          <p:val>
                                            <p:fltVal val="0"/>
                                          </p:val>
                                        </p:tav>
                                      </p:tavLst>
                                    </p:anim>
                                    <p:anim calcmode="lin" valueType="num">
                                      <p:cBhvr>
                                        <p:cTn id="201" dur="1000"/>
                                        <p:tgtEl>
                                          <p:spTgt spid="124"/>
                                        </p:tgtEl>
                                        <p:attrNameLst>
                                          <p:attrName>ppt_h</p:attrName>
                                        </p:attrNameLst>
                                      </p:cBhvr>
                                      <p:tavLst>
                                        <p:tav tm="0">
                                          <p:val>
                                            <p:strVal val="ppt_h"/>
                                          </p:val>
                                        </p:tav>
                                        <p:tav tm="100000">
                                          <p:val>
                                            <p:fltVal val="0"/>
                                          </p:val>
                                        </p:tav>
                                      </p:tavLst>
                                    </p:anim>
                                    <p:anim calcmode="lin" valueType="num">
                                      <p:cBhvr>
                                        <p:cTn id="202" dur="1000"/>
                                        <p:tgtEl>
                                          <p:spTgt spid="124"/>
                                        </p:tgtEl>
                                        <p:attrNameLst>
                                          <p:attrName>style.rotation</p:attrName>
                                        </p:attrNameLst>
                                      </p:cBhvr>
                                      <p:tavLst>
                                        <p:tav tm="0">
                                          <p:val>
                                            <p:fltVal val="0"/>
                                          </p:val>
                                        </p:tav>
                                        <p:tav tm="100000">
                                          <p:val>
                                            <p:fltVal val="90"/>
                                          </p:val>
                                        </p:tav>
                                      </p:tavLst>
                                    </p:anim>
                                    <p:animEffect transition="out" filter="fade">
                                      <p:cBhvr>
                                        <p:cTn id="203" dur="1000"/>
                                        <p:tgtEl>
                                          <p:spTgt spid="124"/>
                                        </p:tgtEl>
                                      </p:cBhvr>
                                    </p:animEffect>
                                    <p:set>
                                      <p:cBhvr>
                                        <p:cTn id="204" dur="1" fill="hold">
                                          <p:stCondLst>
                                            <p:cond delay="999"/>
                                          </p:stCondLst>
                                        </p:cTn>
                                        <p:tgtEl>
                                          <p:spTgt spid="124"/>
                                        </p:tgtEl>
                                        <p:attrNameLst>
                                          <p:attrName>style.visibility</p:attrName>
                                        </p:attrNameLst>
                                      </p:cBhvr>
                                      <p:to>
                                        <p:strVal val="hidden"/>
                                      </p:to>
                                    </p:set>
                                  </p:childTnLst>
                                </p:cTn>
                              </p:par>
                              <p:par>
                                <p:cTn id="205" presetID="31" presetClass="exit" presetSubtype="0" fill="hold" grpId="1" nodeType="withEffect">
                                  <p:stCondLst>
                                    <p:cond delay="1000"/>
                                  </p:stCondLst>
                                  <p:childTnLst>
                                    <p:anim calcmode="lin" valueType="num">
                                      <p:cBhvr>
                                        <p:cTn id="206" dur="1000"/>
                                        <p:tgtEl>
                                          <p:spTgt spid="125"/>
                                        </p:tgtEl>
                                        <p:attrNameLst>
                                          <p:attrName>ppt_w</p:attrName>
                                        </p:attrNameLst>
                                      </p:cBhvr>
                                      <p:tavLst>
                                        <p:tav tm="0">
                                          <p:val>
                                            <p:strVal val="ppt_w"/>
                                          </p:val>
                                        </p:tav>
                                        <p:tav tm="100000">
                                          <p:val>
                                            <p:fltVal val="0"/>
                                          </p:val>
                                        </p:tav>
                                      </p:tavLst>
                                    </p:anim>
                                    <p:anim calcmode="lin" valueType="num">
                                      <p:cBhvr>
                                        <p:cTn id="207" dur="1000"/>
                                        <p:tgtEl>
                                          <p:spTgt spid="125"/>
                                        </p:tgtEl>
                                        <p:attrNameLst>
                                          <p:attrName>ppt_h</p:attrName>
                                        </p:attrNameLst>
                                      </p:cBhvr>
                                      <p:tavLst>
                                        <p:tav tm="0">
                                          <p:val>
                                            <p:strVal val="ppt_h"/>
                                          </p:val>
                                        </p:tav>
                                        <p:tav tm="100000">
                                          <p:val>
                                            <p:fltVal val="0"/>
                                          </p:val>
                                        </p:tav>
                                      </p:tavLst>
                                    </p:anim>
                                    <p:anim calcmode="lin" valueType="num">
                                      <p:cBhvr>
                                        <p:cTn id="208" dur="1000"/>
                                        <p:tgtEl>
                                          <p:spTgt spid="125"/>
                                        </p:tgtEl>
                                        <p:attrNameLst>
                                          <p:attrName>style.rotation</p:attrName>
                                        </p:attrNameLst>
                                      </p:cBhvr>
                                      <p:tavLst>
                                        <p:tav tm="0">
                                          <p:val>
                                            <p:fltVal val="0"/>
                                          </p:val>
                                        </p:tav>
                                        <p:tav tm="100000">
                                          <p:val>
                                            <p:fltVal val="90"/>
                                          </p:val>
                                        </p:tav>
                                      </p:tavLst>
                                    </p:anim>
                                    <p:animEffect transition="out" filter="fade">
                                      <p:cBhvr>
                                        <p:cTn id="209" dur="1000"/>
                                        <p:tgtEl>
                                          <p:spTgt spid="125"/>
                                        </p:tgtEl>
                                      </p:cBhvr>
                                    </p:animEffect>
                                    <p:set>
                                      <p:cBhvr>
                                        <p:cTn id="210" dur="1" fill="hold">
                                          <p:stCondLst>
                                            <p:cond delay="999"/>
                                          </p:stCondLst>
                                        </p:cTn>
                                        <p:tgtEl>
                                          <p:spTgt spid="125"/>
                                        </p:tgtEl>
                                        <p:attrNameLst>
                                          <p:attrName>style.visibility</p:attrName>
                                        </p:attrNameLst>
                                      </p:cBhvr>
                                      <p:to>
                                        <p:strVal val="hidden"/>
                                      </p:to>
                                    </p:set>
                                  </p:childTnLst>
                                </p:cTn>
                              </p:par>
                              <p:par>
                                <p:cTn id="211" presetID="31" presetClass="exit" presetSubtype="0" fill="hold" grpId="1" nodeType="withEffect">
                                  <p:stCondLst>
                                    <p:cond delay="1000"/>
                                  </p:stCondLst>
                                  <p:childTnLst>
                                    <p:anim calcmode="lin" valueType="num">
                                      <p:cBhvr>
                                        <p:cTn id="212" dur="1000"/>
                                        <p:tgtEl>
                                          <p:spTgt spid="129"/>
                                        </p:tgtEl>
                                        <p:attrNameLst>
                                          <p:attrName>ppt_w</p:attrName>
                                        </p:attrNameLst>
                                      </p:cBhvr>
                                      <p:tavLst>
                                        <p:tav tm="0">
                                          <p:val>
                                            <p:strVal val="ppt_w"/>
                                          </p:val>
                                        </p:tav>
                                        <p:tav tm="100000">
                                          <p:val>
                                            <p:fltVal val="0"/>
                                          </p:val>
                                        </p:tav>
                                      </p:tavLst>
                                    </p:anim>
                                    <p:anim calcmode="lin" valueType="num">
                                      <p:cBhvr>
                                        <p:cTn id="213" dur="1000"/>
                                        <p:tgtEl>
                                          <p:spTgt spid="129"/>
                                        </p:tgtEl>
                                        <p:attrNameLst>
                                          <p:attrName>ppt_h</p:attrName>
                                        </p:attrNameLst>
                                      </p:cBhvr>
                                      <p:tavLst>
                                        <p:tav tm="0">
                                          <p:val>
                                            <p:strVal val="ppt_h"/>
                                          </p:val>
                                        </p:tav>
                                        <p:tav tm="100000">
                                          <p:val>
                                            <p:fltVal val="0"/>
                                          </p:val>
                                        </p:tav>
                                      </p:tavLst>
                                    </p:anim>
                                    <p:anim calcmode="lin" valueType="num">
                                      <p:cBhvr>
                                        <p:cTn id="214" dur="1000"/>
                                        <p:tgtEl>
                                          <p:spTgt spid="129"/>
                                        </p:tgtEl>
                                        <p:attrNameLst>
                                          <p:attrName>style.rotation</p:attrName>
                                        </p:attrNameLst>
                                      </p:cBhvr>
                                      <p:tavLst>
                                        <p:tav tm="0">
                                          <p:val>
                                            <p:fltVal val="0"/>
                                          </p:val>
                                        </p:tav>
                                        <p:tav tm="100000">
                                          <p:val>
                                            <p:fltVal val="90"/>
                                          </p:val>
                                        </p:tav>
                                      </p:tavLst>
                                    </p:anim>
                                    <p:animEffect transition="out" filter="fade">
                                      <p:cBhvr>
                                        <p:cTn id="215" dur="1000"/>
                                        <p:tgtEl>
                                          <p:spTgt spid="129"/>
                                        </p:tgtEl>
                                      </p:cBhvr>
                                    </p:animEffect>
                                    <p:set>
                                      <p:cBhvr>
                                        <p:cTn id="216" dur="1" fill="hold">
                                          <p:stCondLst>
                                            <p:cond delay="999"/>
                                          </p:stCondLst>
                                        </p:cTn>
                                        <p:tgtEl>
                                          <p:spTgt spid="129"/>
                                        </p:tgtEl>
                                        <p:attrNameLst>
                                          <p:attrName>style.visibility</p:attrName>
                                        </p:attrNameLst>
                                      </p:cBhvr>
                                      <p:to>
                                        <p:strVal val="hidden"/>
                                      </p:to>
                                    </p:set>
                                  </p:childTnLst>
                                </p:cTn>
                              </p:par>
                              <p:par>
                                <p:cTn id="217" presetID="31" presetClass="exit" presetSubtype="0" fill="hold" grpId="1" nodeType="withEffect">
                                  <p:stCondLst>
                                    <p:cond delay="1000"/>
                                  </p:stCondLst>
                                  <p:childTnLst>
                                    <p:anim calcmode="lin" valueType="num">
                                      <p:cBhvr>
                                        <p:cTn id="218" dur="1000"/>
                                        <p:tgtEl>
                                          <p:spTgt spid="23"/>
                                        </p:tgtEl>
                                        <p:attrNameLst>
                                          <p:attrName>ppt_w</p:attrName>
                                        </p:attrNameLst>
                                      </p:cBhvr>
                                      <p:tavLst>
                                        <p:tav tm="0">
                                          <p:val>
                                            <p:strVal val="ppt_w"/>
                                          </p:val>
                                        </p:tav>
                                        <p:tav tm="100000">
                                          <p:val>
                                            <p:fltVal val="0"/>
                                          </p:val>
                                        </p:tav>
                                      </p:tavLst>
                                    </p:anim>
                                    <p:anim calcmode="lin" valueType="num">
                                      <p:cBhvr>
                                        <p:cTn id="219" dur="1000"/>
                                        <p:tgtEl>
                                          <p:spTgt spid="23"/>
                                        </p:tgtEl>
                                        <p:attrNameLst>
                                          <p:attrName>ppt_h</p:attrName>
                                        </p:attrNameLst>
                                      </p:cBhvr>
                                      <p:tavLst>
                                        <p:tav tm="0">
                                          <p:val>
                                            <p:strVal val="ppt_h"/>
                                          </p:val>
                                        </p:tav>
                                        <p:tav tm="100000">
                                          <p:val>
                                            <p:fltVal val="0"/>
                                          </p:val>
                                        </p:tav>
                                      </p:tavLst>
                                    </p:anim>
                                    <p:anim calcmode="lin" valueType="num">
                                      <p:cBhvr>
                                        <p:cTn id="220" dur="1000"/>
                                        <p:tgtEl>
                                          <p:spTgt spid="23"/>
                                        </p:tgtEl>
                                        <p:attrNameLst>
                                          <p:attrName>style.rotation</p:attrName>
                                        </p:attrNameLst>
                                      </p:cBhvr>
                                      <p:tavLst>
                                        <p:tav tm="0">
                                          <p:val>
                                            <p:fltVal val="0"/>
                                          </p:val>
                                        </p:tav>
                                        <p:tav tm="100000">
                                          <p:val>
                                            <p:fltVal val="90"/>
                                          </p:val>
                                        </p:tav>
                                      </p:tavLst>
                                    </p:anim>
                                    <p:animEffect transition="out" filter="fade">
                                      <p:cBhvr>
                                        <p:cTn id="221" dur="1000"/>
                                        <p:tgtEl>
                                          <p:spTgt spid="23"/>
                                        </p:tgtEl>
                                      </p:cBhvr>
                                    </p:animEffect>
                                    <p:set>
                                      <p:cBhvr>
                                        <p:cTn id="222" dur="1" fill="hold">
                                          <p:stCondLst>
                                            <p:cond delay="999"/>
                                          </p:stCondLst>
                                        </p:cTn>
                                        <p:tgtEl>
                                          <p:spTgt spid="23"/>
                                        </p:tgtEl>
                                        <p:attrNameLst>
                                          <p:attrName>style.visibility</p:attrName>
                                        </p:attrNameLst>
                                      </p:cBhvr>
                                      <p:to>
                                        <p:strVal val="hidden"/>
                                      </p:to>
                                    </p:set>
                                  </p:childTnLst>
                                </p:cTn>
                              </p:par>
                              <p:par>
                                <p:cTn id="223" presetID="31" presetClass="exit" presetSubtype="0" fill="hold" grpId="1" nodeType="withEffect">
                                  <p:stCondLst>
                                    <p:cond delay="1000"/>
                                  </p:stCondLst>
                                  <p:childTnLst>
                                    <p:anim calcmode="lin" valueType="num">
                                      <p:cBhvr>
                                        <p:cTn id="224" dur="1000"/>
                                        <p:tgtEl>
                                          <p:spTgt spid="130"/>
                                        </p:tgtEl>
                                        <p:attrNameLst>
                                          <p:attrName>ppt_w</p:attrName>
                                        </p:attrNameLst>
                                      </p:cBhvr>
                                      <p:tavLst>
                                        <p:tav tm="0">
                                          <p:val>
                                            <p:strVal val="ppt_w"/>
                                          </p:val>
                                        </p:tav>
                                        <p:tav tm="100000">
                                          <p:val>
                                            <p:fltVal val="0"/>
                                          </p:val>
                                        </p:tav>
                                      </p:tavLst>
                                    </p:anim>
                                    <p:anim calcmode="lin" valueType="num">
                                      <p:cBhvr>
                                        <p:cTn id="225" dur="1000"/>
                                        <p:tgtEl>
                                          <p:spTgt spid="130"/>
                                        </p:tgtEl>
                                        <p:attrNameLst>
                                          <p:attrName>ppt_h</p:attrName>
                                        </p:attrNameLst>
                                      </p:cBhvr>
                                      <p:tavLst>
                                        <p:tav tm="0">
                                          <p:val>
                                            <p:strVal val="ppt_h"/>
                                          </p:val>
                                        </p:tav>
                                        <p:tav tm="100000">
                                          <p:val>
                                            <p:fltVal val="0"/>
                                          </p:val>
                                        </p:tav>
                                      </p:tavLst>
                                    </p:anim>
                                    <p:anim calcmode="lin" valueType="num">
                                      <p:cBhvr>
                                        <p:cTn id="226" dur="1000"/>
                                        <p:tgtEl>
                                          <p:spTgt spid="130"/>
                                        </p:tgtEl>
                                        <p:attrNameLst>
                                          <p:attrName>style.rotation</p:attrName>
                                        </p:attrNameLst>
                                      </p:cBhvr>
                                      <p:tavLst>
                                        <p:tav tm="0">
                                          <p:val>
                                            <p:fltVal val="0"/>
                                          </p:val>
                                        </p:tav>
                                        <p:tav tm="100000">
                                          <p:val>
                                            <p:fltVal val="90"/>
                                          </p:val>
                                        </p:tav>
                                      </p:tavLst>
                                    </p:anim>
                                    <p:animEffect transition="out" filter="fade">
                                      <p:cBhvr>
                                        <p:cTn id="227" dur="1000"/>
                                        <p:tgtEl>
                                          <p:spTgt spid="130"/>
                                        </p:tgtEl>
                                      </p:cBhvr>
                                    </p:animEffect>
                                    <p:set>
                                      <p:cBhvr>
                                        <p:cTn id="228" dur="1" fill="hold">
                                          <p:stCondLst>
                                            <p:cond delay="999"/>
                                          </p:stCondLst>
                                        </p:cTn>
                                        <p:tgtEl>
                                          <p:spTgt spid="130"/>
                                        </p:tgtEl>
                                        <p:attrNameLst>
                                          <p:attrName>style.visibility</p:attrName>
                                        </p:attrNameLst>
                                      </p:cBhvr>
                                      <p:to>
                                        <p:strVal val="hidden"/>
                                      </p:to>
                                    </p:set>
                                  </p:childTnLst>
                                </p:cTn>
                              </p:par>
                              <p:par>
                                <p:cTn id="229" presetID="31" presetClass="exit" presetSubtype="0" fill="hold" grpId="1" nodeType="withEffect">
                                  <p:stCondLst>
                                    <p:cond delay="1000"/>
                                  </p:stCondLst>
                                  <p:childTnLst>
                                    <p:anim calcmode="lin" valueType="num">
                                      <p:cBhvr>
                                        <p:cTn id="230" dur="1000"/>
                                        <p:tgtEl>
                                          <p:spTgt spid="131"/>
                                        </p:tgtEl>
                                        <p:attrNameLst>
                                          <p:attrName>ppt_w</p:attrName>
                                        </p:attrNameLst>
                                      </p:cBhvr>
                                      <p:tavLst>
                                        <p:tav tm="0">
                                          <p:val>
                                            <p:strVal val="ppt_w"/>
                                          </p:val>
                                        </p:tav>
                                        <p:tav tm="100000">
                                          <p:val>
                                            <p:fltVal val="0"/>
                                          </p:val>
                                        </p:tav>
                                      </p:tavLst>
                                    </p:anim>
                                    <p:anim calcmode="lin" valueType="num">
                                      <p:cBhvr>
                                        <p:cTn id="231" dur="1000"/>
                                        <p:tgtEl>
                                          <p:spTgt spid="131"/>
                                        </p:tgtEl>
                                        <p:attrNameLst>
                                          <p:attrName>ppt_h</p:attrName>
                                        </p:attrNameLst>
                                      </p:cBhvr>
                                      <p:tavLst>
                                        <p:tav tm="0">
                                          <p:val>
                                            <p:strVal val="ppt_h"/>
                                          </p:val>
                                        </p:tav>
                                        <p:tav tm="100000">
                                          <p:val>
                                            <p:fltVal val="0"/>
                                          </p:val>
                                        </p:tav>
                                      </p:tavLst>
                                    </p:anim>
                                    <p:anim calcmode="lin" valueType="num">
                                      <p:cBhvr>
                                        <p:cTn id="232" dur="1000"/>
                                        <p:tgtEl>
                                          <p:spTgt spid="131"/>
                                        </p:tgtEl>
                                        <p:attrNameLst>
                                          <p:attrName>style.rotation</p:attrName>
                                        </p:attrNameLst>
                                      </p:cBhvr>
                                      <p:tavLst>
                                        <p:tav tm="0">
                                          <p:val>
                                            <p:fltVal val="0"/>
                                          </p:val>
                                        </p:tav>
                                        <p:tav tm="100000">
                                          <p:val>
                                            <p:fltVal val="90"/>
                                          </p:val>
                                        </p:tav>
                                      </p:tavLst>
                                    </p:anim>
                                    <p:animEffect transition="out" filter="fade">
                                      <p:cBhvr>
                                        <p:cTn id="233" dur="1000"/>
                                        <p:tgtEl>
                                          <p:spTgt spid="131"/>
                                        </p:tgtEl>
                                      </p:cBhvr>
                                    </p:animEffect>
                                    <p:set>
                                      <p:cBhvr>
                                        <p:cTn id="234" dur="1" fill="hold">
                                          <p:stCondLst>
                                            <p:cond delay="999"/>
                                          </p:stCondLst>
                                        </p:cTn>
                                        <p:tgtEl>
                                          <p:spTgt spid="131"/>
                                        </p:tgtEl>
                                        <p:attrNameLst>
                                          <p:attrName>style.visibility</p:attrName>
                                        </p:attrNameLst>
                                      </p:cBhvr>
                                      <p:to>
                                        <p:strVal val="hidden"/>
                                      </p:to>
                                    </p:set>
                                  </p:childTnLst>
                                </p:cTn>
                              </p:par>
                              <p:par>
                                <p:cTn id="235" presetID="31" presetClass="exit" presetSubtype="0" fill="hold" grpId="1" nodeType="withEffect">
                                  <p:stCondLst>
                                    <p:cond delay="1000"/>
                                  </p:stCondLst>
                                  <p:childTnLst>
                                    <p:anim calcmode="lin" valueType="num">
                                      <p:cBhvr>
                                        <p:cTn id="236" dur="1000"/>
                                        <p:tgtEl>
                                          <p:spTgt spid="132"/>
                                        </p:tgtEl>
                                        <p:attrNameLst>
                                          <p:attrName>ppt_w</p:attrName>
                                        </p:attrNameLst>
                                      </p:cBhvr>
                                      <p:tavLst>
                                        <p:tav tm="0">
                                          <p:val>
                                            <p:strVal val="ppt_w"/>
                                          </p:val>
                                        </p:tav>
                                        <p:tav tm="100000">
                                          <p:val>
                                            <p:fltVal val="0"/>
                                          </p:val>
                                        </p:tav>
                                      </p:tavLst>
                                    </p:anim>
                                    <p:anim calcmode="lin" valueType="num">
                                      <p:cBhvr>
                                        <p:cTn id="237" dur="1000"/>
                                        <p:tgtEl>
                                          <p:spTgt spid="132"/>
                                        </p:tgtEl>
                                        <p:attrNameLst>
                                          <p:attrName>ppt_h</p:attrName>
                                        </p:attrNameLst>
                                      </p:cBhvr>
                                      <p:tavLst>
                                        <p:tav tm="0">
                                          <p:val>
                                            <p:strVal val="ppt_h"/>
                                          </p:val>
                                        </p:tav>
                                        <p:tav tm="100000">
                                          <p:val>
                                            <p:fltVal val="0"/>
                                          </p:val>
                                        </p:tav>
                                      </p:tavLst>
                                    </p:anim>
                                    <p:anim calcmode="lin" valueType="num">
                                      <p:cBhvr>
                                        <p:cTn id="238" dur="1000"/>
                                        <p:tgtEl>
                                          <p:spTgt spid="132"/>
                                        </p:tgtEl>
                                        <p:attrNameLst>
                                          <p:attrName>style.rotation</p:attrName>
                                        </p:attrNameLst>
                                      </p:cBhvr>
                                      <p:tavLst>
                                        <p:tav tm="0">
                                          <p:val>
                                            <p:fltVal val="0"/>
                                          </p:val>
                                        </p:tav>
                                        <p:tav tm="100000">
                                          <p:val>
                                            <p:fltVal val="90"/>
                                          </p:val>
                                        </p:tav>
                                      </p:tavLst>
                                    </p:anim>
                                    <p:animEffect transition="out" filter="fade">
                                      <p:cBhvr>
                                        <p:cTn id="239" dur="1000"/>
                                        <p:tgtEl>
                                          <p:spTgt spid="132"/>
                                        </p:tgtEl>
                                      </p:cBhvr>
                                    </p:animEffect>
                                    <p:set>
                                      <p:cBhvr>
                                        <p:cTn id="240" dur="1" fill="hold">
                                          <p:stCondLst>
                                            <p:cond delay="999"/>
                                          </p:stCondLst>
                                        </p:cTn>
                                        <p:tgtEl>
                                          <p:spTgt spid="132"/>
                                        </p:tgtEl>
                                        <p:attrNameLst>
                                          <p:attrName>style.visibility</p:attrName>
                                        </p:attrNameLst>
                                      </p:cBhvr>
                                      <p:to>
                                        <p:strVal val="hidden"/>
                                      </p:to>
                                    </p:set>
                                  </p:childTnLst>
                                </p:cTn>
                              </p:par>
                              <p:par>
                                <p:cTn id="241" presetID="31" presetClass="exit" presetSubtype="0" fill="hold" grpId="1" nodeType="withEffect">
                                  <p:stCondLst>
                                    <p:cond delay="1000"/>
                                  </p:stCondLst>
                                  <p:childTnLst>
                                    <p:anim calcmode="lin" valueType="num">
                                      <p:cBhvr>
                                        <p:cTn id="242" dur="1000"/>
                                        <p:tgtEl>
                                          <p:spTgt spid="133"/>
                                        </p:tgtEl>
                                        <p:attrNameLst>
                                          <p:attrName>ppt_w</p:attrName>
                                        </p:attrNameLst>
                                      </p:cBhvr>
                                      <p:tavLst>
                                        <p:tav tm="0">
                                          <p:val>
                                            <p:strVal val="ppt_w"/>
                                          </p:val>
                                        </p:tav>
                                        <p:tav tm="100000">
                                          <p:val>
                                            <p:fltVal val="0"/>
                                          </p:val>
                                        </p:tav>
                                      </p:tavLst>
                                    </p:anim>
                                    <p:anim calcmode="lin" valueType="num">
                                      <p:cBhvr>
                                        <p:cTn id="243" dur="1000"/>
                                        <p:tgtEl>
                                          <p:spTgt spid="133"/>
                                        </p:tgtEl>
                                        <p:attrNameLst>
                                          <p:attrName>ppt_h</p:attrName>
                                        </p:attrNameLst>
                                      </p:cBhvr>
                                      <p:tavLst>
                                        <p:tav tm="0">
                                          <p:val>
                                            <p:strVal val="ppt_h"/>
                                          </p:val>
                                        </p:tav>
                                        <p:tav tm="100000">
                                          <p:val>
                                            <p:fltVal val="0"/>
                                          </p:val>
                                        </p:tav>
                                      </p:tavLst>
                                    </p:anim>
                                    <p:anim calcmode="lin" valueType="num">
                                      <p:cBhvr>
                                        <p:cTn id="244" dur="1000"/>
                                        <p:tgtEl>
                                          <p:spTgt spid="133"/>
                                        </p:tgtEl>
                                        <p:attrNameLst>
                                          <p:attrName>style.rotation</p:attrName>
                                        </p:attrNameLst>
                                      </p:cBhvr>
                                      <p:tavLst>
                                        <p:tav tm="0">
                                          <p:val>
                                            <p:fltVal val="0"/>
                                          </p:val>
                                        </p:tav>
                                        <p:tav tm="100000">
                                          <p:val>
                                            <p:fltVal val="90"/>
                                          </p:val>
                                        </p:tav>
                                      </p:tavLst>
                                    </p:anim>
                                    <p:animEffect transition="out" filter="fade">
                                      <p:cBhvr>
                                        <p:cTn id="245" dur="1000"/>
                                        <p:tgtEl>
                                          <p:spTgt spid="133"/>
                                        </p:tgtEl>
                                      </p:cBhvr>
                                    </p:animEffect>
                                    <p:set>
                                      <p:cBhvr>
                                        <p:cTn id="246" dur="1" fill="hold">
                                          <p:stCondLst>
                                            <p:cond delay="999"/>
                                          </p:stCondLst>
                                        </p:cTn>
                                        <p:tgtEl>
                                          <p:spTgt spid="133"/>
                                        </p:tgtEl>
                                        <p:attrNameLst>
                                          <p:attrName>style.visibility</p:attrName>
                                        </p:attrNameLst>
                                      </p:cBhvr>
                                      <p:to>
                                        <p:strVal val="hidden"/>
                                      </p:to>
                                    </p:set>
                                  </p:childTnLst>
                                </p:cTn>
                              </p:par>
                              <p:par>
                                <p:cTn id="247" presetID="31" presetClass="exit" presetSubtype="0" fill="hold" grpId="1" nodeType="withEffect">
                                  <p:stCondLst>
                                    <p:cond delay="1000"/>
                                  </p:stCondLst>
                                  <p:childTnLst>
                                    <p:anim calcmode="lin" valueType="num">
                                      <p:cBhvr>
                                        <p:cTn id="248" dur="1000"/>
                                        <p:tgtEl>
                                          <p:spTgt spid="24"/>
                                        </p:tgtEl>
                                        <p:attrNameLst>
                                          <p:attrName>ppt_w</p:attrName>
                                        </p:attrNameLst>
                                      </p:cBhvr>
                                      <p:tavLst>
                                        <p:tav tm="0">
                                          <p:val>
                                            <p:strVal val="ppt_w"/>
                                          </p:val>
                                        </p:tav>
                                        <p:tav tm="100000">
                                          <p:val>
                                            <p:fltVal val="0"/>
                                          </p:val>
                                        </p:tav>
                                      </p:tavLst>
                                    </p:anim>
                                    <p:anim calcmode="lin" valueType="num">
                                      <p:cBhvr>
                                        <p:cTn id="249" dur="1000"/>
                                        <p:tgtEl>
                                          <p:spTgt spid="24"/>
                                        </p:tgtEl>
                                        <p:attrNameLst>
                                          <p:attrName>ppt_h</p:attrName>
                                        </p:attrNameLst>
                                      </p:cBhvr>
                                      <p:tavLst>
                                        <p:tav tm="0">
                                          <p:val>
                                            <p:strVal val="ppt_h"/>
                                          </p:val>
                                        </p:tav>
                                        <p:tav tm="100000">
                                          <p:val>
                                            <p:fltVal val="0"/>
                                          </p:val>
                                        </p:tav>
                                      </p:tavLst>
                                    </p:anim>
                                    <p:anim calcmode="lin" valueType="num">
                                      <p:cBhvr>
                                        <p:cTn id="250" dur="1000"/>
                                        <p:tgtEl>
                                          <p:spTgt spid="24"/>
                                        </p:tgtEl>
                                        <p:attrNameLst>
                                          <p:attrName>style.rotation</p:attrName>
                                        </p:attrNameLst>
                                      </p:cBhvr>
                                      <p:tavLst>
                                        <p:tav tm="0">
                                          <p:val>
                                            <p:fltVal val="0"/>
                                          </p:val>
                                        </p:tav>
                                        <p:tav tm="100000">
                                          <p:val>
                                            <p:fltVal val="90"/>
                                          </p:val>
                                        </p:tav>
                                      </p:tavLst>
                                    </p:anim>
                                    <p:animEffect transition="out" filter="fade">
                                      <p:cBhvr>
                                        <p:cTn id="251" dur="1000"/>
                                        <p:tgtEl>
                                          <p:spTgt spid="24"/>
                                        </p:tgtEl>
                                      </p:cBhvr>
                                    </p:animEffect>
                                    <p:set>
                                      <p:cBhvr>
                                        <p:cTn id="252" dur="1" fill="hold">
                                          <p:stCondLst>
                                            <p:cond delay="999"/>
                                          </p:stCondLst>
                                        </p:cTn>
                                        <p:tgtEl>
                                          <p:spTgt spid="24"/>
                                        </p:tgtEl>
                                        <p:attrNameLst>
                                          <p:attrName>style.visibility</p:attrName>
                                        </p:attrNameLst>
                                      </p:cBhvr>
                                      <p:to>
                                        <p:strVal val="hidden"/>
                                      </p:to>
                                    </p:set>
                                  </p:childTnLst>
                                </p:cTn>
                              </p:par>
                              <p:par>
                                <p:cTn id="253" presetID="31" presetClass="exit" presetSubtype="0" fill="hold" grpId="1" nodeType="withEffect">
                                  <p:stCondLst>
                                    <p:cond delay="1000"/>
                                  </p:stCondLst>
                                  <p:childTnLst>
                                    <p:anim calcmode="lin" valueType="num">
                                      <p:cBhvr>
                                        <p:cTn id="254" dur="1000"/>
                                        <p:tgtEl>
                                          <p:spTgt spid="134"/>
                                        </p:tgtEl>
                                        <p:attrNameLst>
                                          <p:attrName>ppt_w</p:attrName>
                                        </p:attrNameLst>
                                      </p:cBhvr>
                                      <p:tavLst>
                                        <p:tav tm="0">
                                          <p:val>
                                            <p:strVal val="ppt_w"/>
                                          </p:val>
                                        </p:tav>
                                        <p:tav tm="100000">
                                          <p:val>
                                            <p:fltVal val="0"/>
                                          </p:val>
                                        </p:tav>
                                      </p:tavLst>
                                    </p:anim>
                                    <p:anim calcmode="lin" valueType="num">
                                      <p:cBhvr>
                                        <p:cTn id="255" dur="1000"/>
                                        <p:tgtEl>
                                          <p:spTgt spid="134"/>
                                        </p:tgtEl>
                                        <p:attrNameLst>
                                          <p:attrName>ppt_h</p:attrName>
                                        </p:attrNameLst>
                                      </p:cBhvr>
                                      <p:tavLst>
                                        <p:tav tm="0">
                                          <p:val>
                                            <p:strVal val="ppt_h"/>
                                          </p:val>
                                        </p:tav>
                                        <p:tav tm="100000">
                                          <p:val>
                                            <p:fltVal val="0"/>
                                          </p:val>
                                        </p:tav>
                                      </p:tavLst>
                                    </p:anim>
                                    <p:anim calcmode="lin" valueType="num">
                                      <p:cBhvr>
                                        <p:cTn id="256" dur="1000"/>
                                        <p:tgtEl>
                                          <p:spTgt spid="134"/>
                                        </p:tgtEl>
                                        <p:attrNameLst>
                                          <p:attrName>style.rotation</p:attrName>
                                        </p:attrNameLst>
                                      </p:cBhvr>
                                      <p:tavLst>
                                        <p:tav tm="0">
                                          <p:val>
                                            <p:fltVal val="0"/>
                                          </p:val>
                                        </p:tav>
                                        <p:tav tm="100000">
                                          <p:val>
                                            <p:fltVal val="90"/>
                                          </p:val>
                                        </p:tav>
                                      </p:tavLst>
                                    </p:anim>
                                    <p:animEffect transition="out" filter="fade">
                                      <p:cBhvr>
                                        <p:cTn id="257" dur="1000"/>
                                        <p:tgtEl>
                                          <p:spTgt spid="134"/>
                                        </p:tgtEl>
                                      </p:cBhvr>
                                    </p:animEffect>
                                    <p:set>
                                      <p:cBhvr>
                                        <p:cTn id="258" dur="1" fill="hold">
                                          <p:stCondLst>
                                            <p:cond delay="999"/>
                                          </p:stCondLst>
                                        </p:cTn>
                                        <p:tgtEl>
                                          <p:spTgt spid="134"/>
                                        </p:tgtEl>
                                        <p:attrNameLst>
                                          <p:attrName>style.visibility</p:attrName>
                                        </p:attrNameLst>
                                      </p:cBhvr>
                                      <p:to>
                                        <p:strVal val="hidden"/>
                                      </p:to>
                                    </p:set>
                                  </p:childTnLst>
                                </p:cTn>
                              </p:par>
                              <p:par>
                                <p:cTn id="259" presetID="31" presetClass="exit" presetSubtype="0" fill="hold" grpId="1" nodeType="withEffect">
                                  <p:stCondLst>
                                    <p:cond delay="1000"/>
                                  </p:stCondLst>
                                  <p:childTnLst>
                                    <p:anim calcmode="lin" valueType="num">
                                      <p:cBhvr>
                                        <p:cTn id="260" dur="1000"/>
                                        <p:tgtEl>
                                          <p:spTgt spid="135"/>
                                        </p:tgtEl>
                                        <p:attrNameLst>
                                          <p:attrName>ppt_w</p:attrName>
                                        </p:attrNameLst>
                                      </p:cBhvr>
                                      <p:tavLst>
                                        <p:tav tm="0">
                                          <p:val>
                                            <p:strVal val="ppt_w"/>
                                          </p:val>
                                        </p:tav>
                                        <p:tav tm="100000">
                                          <p:val>
                                            <p:fltVal val="0"/>
                                          </p:val>
                                        </p:tav>
                                      </p:tavLst>
                                    </p:anim>
                                    <p:anim calcmode="lin" valueType="num">
                                      <p:cBhvr>
                                        <p:cTn id="261" dur="1000"/>
                                        <p:tgtEl>
                                          <p:spTgt spid="135"/>
                                        </p:tgtEl>
                                        <p:attrNameLst>
                                          <p:attrName>ppt_h</p:attrName>
                                        </p:attrNameLst>
                                      </p:cBhvr>
                                      <p:tavLst>
                                        <p:tav tm="0">
                                          <p:val>
                                            <p:strVal val="ppt_h"/>
                                          </p:val>
                                        </p:tav>
                                        <p:tav tm="100000">
                                          <p:val>
                                            <p:fltVal val="0"/>
                                          </p:val>
                                        </p:tav>
                                      </p:tavLst>
                                    </p:anim>
                                    <p:anim calcmode="lin" valueType="num">
                                      <p:cBhvr>
                                        <p:cTn id="262" dur="1000"/>
                                        <p:tgtEl>
                                          <p:spTgt spid="135"/>
                                        </p:tgtEl>
                                        <p:attrNameLst>
                                          <p:attrName>style.rotation</p:attrName>
                                        </p:attrNameLst>
                                      </p:cBhvr>
                                      <p:tavLst>
                                        <p:tav tm="0">
                                          <p:val>
                                            <p:fltVal val="0"/>
                                          </p:val>
                                        </p:tav>
                                        <p:tav tm="100000">
                                          <p:val>
                                            <p:fltVal val="90"/>
                                          </p:val>
                                        </p:tav>
                                      </p:tavLst>
                                    </p:anim>
                                    <p:animEffect transition="out" filter="fade">
                                      <p:cBhvr>
                                        <p:cTn id="263" dur="1000"/>
                                        <p:tgtEl>
                                          <p:spTgt spid="135"/>
                                        </p:tgtEl>
                                      </p:cBhvr>
                                    </p:animEffect>
                                    <p:set>
                                      <p:cBhvr>
                                        <p:cTn id="264" dur="1" fill="hold">
                                          <p:stCondLst>
                                            <p:cond delay="999"/>
                                          </p:stCondLst>
                                        </p:cTn>
                                        <p:tgtEl>
                                          <p:spTgt spid="135"/>
                                        </p:tgtEl>
                                        <p:attrNameLst>
                                          <p:attrName>style.visibility</p:attrName>
                                        </p:attrNameLst>
                                      </p:cBhvr>
                                      <p:to>
                                        <p:strVal val="hidden"/>
                                      </p:to>
                                    </p:set>
                                  </p:childTnLst>
                                </p:cTn>
                              </p:par>
                              <p:par>
                                <p:cTn id="265" presetID="31" presetClass="exit" presetSubtype="0" fill="hold" grpId="1" nodeType="withEffect">
                                  <p:stCondLst>
                                    <p:cond delay="1000"/>
                                  </p:stCondLst>
                                  <p:childTnLst>
                                    <p:anim calcmode="lin" valueType="num">
                                      <p:cBhvr>
                                        <p:cTn id="266" dur="1000"/>
                                        <p:tgtEl>
                                          <p:spTgt spid="136"/>
                                        </p:tgtEl>
                                        <p:attrNameLst>
                                          <p:attrName>ppt_w</p:attrName>
                                        </p:attrNameLst>
                                      </p:cBhvr>
                                      <p:tavLst>
                                        <p:tav tm="0">
                                          <p:val>
                                            <p:strVal val="ppt_w"/>
                                          </p:val>
                                        </p:tav>
                                        <p:tav tm="100000">
                                          <p:val>
                                            <p:fltVal val="0"/>
                                          </p:val>
                                        </p:tav>
                                      </p:tavLst>
                                    </p:anim>
                                    <p:anim calcmode="lin" valueType="num">
                                      <p:cBhvr>
                                        <p:cTn id="267" dur="1000"/>
                                        <p:tgtEl>
                                          <p:spTgt spid="136"/>
                                        </p:tgtEl>
                                        <p:attrNameLst>
                                          <p:attrName>ppt_h</p:attrName>
                                        </p:attrNameLst>
                                      </p:cBhvr>
                                      <p:tavLst>
                                        <p:tav tm="0">
                                          <p:val>
                                            <p:strVal val="ppt_h"/>
                                          </p:val>
                                        </p:tav>
                                        <p:tav tm="100000">
                                          <p:val>
                                            <p:fltVal val="0"/>
                                          </p:val>
                                        </p:tav>
                                      </p:tavLst>
                                    </p:anim>
                                    <p:anim calcmode="lin" valueType="num">
                                      <p:cBhvr>
                                        <p:cTn id="268" dur="1000"/>
                                        <p:tgtEl>
                                          <p:spTgt spid="136"/>
                                        </p:tgtEl>
                                        <p:attrNameLst>
                                          <p:attrName>style.rotation</p:attrName>
                                        </p:attrNameLst>
                                      </p:cBhvr>
                                      <p:tavLst>
                                        <p:tav tm="0">
                                          <p:val>
                                            <p:fltVal val="0"/>
                                          </p:val>
                                        </p:tav>
                                        <p:tav tm="100000">
                                          <p:val>
                                            <p:fltVal val="90"/>
                                          </p:val>
                                        </p:tav>
                                      </p:tavLst>
                                    </p:anim>
                                    <p:animEffect transition="out" filter="fade">
                                      <p:cBhvr>
                                        <p:cTn id="269" dur="1000"/>
                                        <p:tgtEl>
                                          <p:spTgt spid="136"/>
                                        </p:tgtEl>
                                      </p:cBhvr>
                                    </p:animEffect>
                                    <p:set>
                                      <p:cBhvr>
                                        <p:cTn id="270" dur="1" fill="hold">
                                          <p:stCondLst>
                                            <p:cond delay="999"/>
                                          </p:stCondLst>
                                        </p:cTn>
                                        <p:tgtEl>
                                          <p:spTgt spid="136"/>
                                        </p:tgtEl>
                                        <p:attrNameLst>
                                          <p:attrName>style.visibility</p:attrName>
                                        </p:attrNameLst>
                                      </p:cBhvr>
                                      <p:to>
                                        <p:strVal val="hidden"/>
                                      </p:to>
                                    </p:set>
                                  </p:childTnLst>
                                </p:cTn>
                              </p:par>
                              <p:par>
                                <p:cTn id="271" presetID="31" presetClass="exit" presetSubtype="0" fill="hold" nodeType="withEffect">
                                  <p:stCondLst>
                                    <p:cond delay="1000"/>
                                  </p:stCondLst>
                                  <p:childTnLst>
                                    <p:anim calcmode="lin" valueType="num">
                                      <p:cBhvr>
                                        <p:cTn id="272" dur="1000"/>
                                        <p:tgtEl>
                                          <p:spTgt spid="13"/>
                                        </p:tgtEl>
                                        <p:attrNameLst>
                                          <p:attrName>ppt_w</p:attrName>
                                        </p:attrNameLst>
                                      </p:cBhvr>
                                      <p:tavLst>
                                        <p:tav tm="0">
                                          <p:val>
                                            <p:strVal val="ppt_w"/>
                                          </p:val>
                                        </p:tav>
                                        <p:tav tm="100000">
                                          <p:val>
                                            <p:fltVal val="0"/>
                                          </p:val>
                                        </p:tav>
                                      </p:tavLst>
                                    </p:anim>
                                    <p:anim calcmode="lin" valueType="num">
                                      <p:cBhvr>
                                        <p:cTn id="273" dur="1000"/>
                                        <p:tgtEl>
                                          <p:spTgt spid="13"/>
                                        </p:tgtEl>
                                        <p:attrNameLst>
                                          <p:attrName>ppt_h</p:attrName>
                                        </p:attrNameLst>
                                      </p:cBhvr>
                                      <p:tavLst>
                                        <p:tav tm="0">
                                          <p:val>
                                            <p:strVal val="ppt_h"/>
                                          </p:val>
                                        </p:tav>
                                        <p:tav tm="100000">
                                          <p:val>
                                            <p:fltVal val="0"/>
                                          </p:val>
                                        </p:tav>
                                      </p:tavLst>
                                    </p:anim>
                                    <p:anim calcmode="lin" valueType="num">
                                      <p:cBhvr>
                                        <p:cTn id="274" dur="1000"/>
                                        <p:tgtEl>
                                          <p:spTgt spid="13"/>
                                        </p:tgtEl>
                                        <p:attrNameLst>
                                          <p:attrName>style.rotation</p:attrName>
                                        </p:attrNameLst>
                                      </p:cBhvr>
                                      <p:tavLst>
                                        <p:tav tm="0">
                                          <p:val>
                                            <p:fltVal val="0"/>
                                          </p:val>
                                        </p:tav>
                                        <p:tav tm="100000">
                                          <p:val>
                                            <p:fltVal val="90"/>
                                          </p:val>
                                        </p:tav>
                                      </p:tavLst>
                                    </p:anim>
                                    <p:animEffect transition="out" filter="fade">
                                      <p:cBhvr>
                                        <p:cTn id="275" dur="1000"/>
                                        <p:tgtEl>
                                          <p:spTgt spid="13"/>
                                        </p:tgtEl>
                                      </p:cBhvr>
                                    </p:animEffect>
                                    <p:set>
                                      <p:cBhvr>
                                        <p:cTn id="276" dur="1" fill="hold">
                                          <p:stCondLst>
                                            <p:cond delay="9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19" grpId="0" animBg="1"/>
      <p:bldP spid="19" grpId="1" animBg="1"/>
      <p:bldP spid="121" grpId="0" animBg="1"/>
      <p:bldP spid="121" grpId="1" animBg="1"/>
      <p:bldP spid="122" grpId="0" animBg="1"/>
      <p:bldP spid="122" grpId="1" animBg="1"/>
      <p:bldP spid="123" grpId="0"/>
      <p:bldP spid="123" grpId="1"/>
      <p:bldP spid="124" grpId="0" animBg="1"/>
      <p:bldP spid="124" grpId="1" animBg="1"/>
      <p:bldP spid="125" grpId="0"/>
      <p:bldP spid="125" grpId="1"/>
      <p:bldP spid="129" grpId="0" animBg="1"/>
      <p:bldP spid="129" grpId="1" animBg="1"/>
      <p:bldP spid="23" grpId="0" animBg="1"/>
      <p:bldP spid="23" grpId="1" animBg="1"/>
      <p:bldP spid="130" grpId="0" animBg="1"/>
      <p:bldP spid="130" grpId="1" animBg="1"/>
      <p:bldP spid="131" grpId="0" animBg="1"/>
      <p:bldP spid="131" grpId="1" animBg="1"/>
      <p:bldP spid="132" grpId="0" animBg="1"/>
      <p:bldP spid="132" grpId="1" animBg="1"/>
      <p:bldP spid="133" grpId="0" animBg="1"/>
      <p:bldP spid="133" grpId="1" animBg="1"/>
      <p:bldP spid="24" grpId="0" animBg="1"/>
      <p:bldP spid="24" grpId="1" animBg="1"/>
      <p:bldP spid="134" grpId="0" animBg="1"/>
      <p:bldP spid="134" grpId="1" animBg="1"/>
      <p:bldP spid="135" grpId="0" animBg="1"/>
      <p:bldP spid="135" grpId="1" animBg="1"/>
      <p:bldP spid="136" grpId="0" animBg="1"/>
      <p:bldP spid="136"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DE4DBB0-4BC0-8132-2BE0-9BD733E13633}"/>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99B014E6-19D4-9F27-28F0-24D4FC2740A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067E9C4-43F4-30BD-2EE9-9D3CD28F94CF}"/>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63FD314-9403-ABC2-1F16-B1FA475B590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85B1E7F-26BA-D7E0-ED64-00598F9804F8}"/>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4E84235-E443-D89A-8C6D-2CB4068AC95F}"/>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2E7E809-C0A0-8B53-6622-7C7FA64C3504}"/>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846EA9A-A6B1-85A3-0039-7C00A0BBEB1F}"/>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20B641B-1746-85B6-F94C-BE7192CEE960}"/>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B783088-B7EA-1FB2-0EE2-6C0F7E3C2357}"/>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8951154-85EF-D015-1C8D-4F407C357D43}"/>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D33D204-78A0-B44B-9D62-D05263CD4DD6}"/>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154B1A3-7C98-F8E6-FDFF-BD307E41BF81}"/>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28CB11D-082A-7A05-3B8E-9010B2BF63F0}"/>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379C420-6331-2CA9-C63B-89D813241845}"/>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9A82A2-6475-ADEC-E8A9-206E6EC8438C}"/>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35EC45D-E4A1-8B1F-2D07-0B1BEFD7ED22}"/>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798E02A-C43A-BA0B-C187-7A3BBDC4BE88}"/>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75C3E8-33C4-AF4F-770D-CB4B95E353F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7D3265C-F69B-B508-B54A-8FF26293DE70}"/>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FB26A0F-D925-B6DC-DFDD-8389F5179DCF}"/>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F6B234-C20D-B7B9-6DBA-AED2A9276527}"/>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411F334-5DCE-E3B8-039F-06BF18F2CC3A}"/>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1167F22-FCBF-856A-91C6-6E7F2CDBB56A}"/>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CD48E1F-3C3D-6558-958B-DB9FE7E7E9B4}"/>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1E4AA85-BC91-C420-46CF-C57BD7420513}"/>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01240FB-C91E-E68D-1367-C5442A9DFE95}"/>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C6B1FCA-3D51-F4B0-0633-F016BC951BC4}"/>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C73F39B-5B4D-B7B4-9B89-A30C9FD92DBA}"/>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9A4C368-B477-15B3-7F39-284CDBB20B41}"/>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C2B3243-C716-ECEA-D202-7A1B1761CAAC}"/>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A7AEBE7-FDD9-8C47-74C5-81345FF87A8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3B257DF-1A04-D844-2E4A-EB6C35335246}"/>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28AD80F-74EF-8467-8380-177CDF277E4D}"/>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4AD4A5C-F7CE-FD38-7FE2-CFB08D67F932}"/>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C414631-E221-546C-B089-E481615CE8C7}"/>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347B0C1-4D1C-1045-2DE1-7E658B4DFB85}"/>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97B181E-608E-EF1F-ADBD-5A416148880C}"/>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D607C4E-053F-2D19-EE31-D332C7F21A35}"/>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E9AA54E-0B2C-DAD9-A23E-A5CAE509F2C3}"/>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212005F-FFCB-4113-734A-CE4C4A7584FA}"/>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6A7139A-9BFE-0CF8-AB40-42B6788B495E}"/>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B523129-82FF-64D4-DF0D-2DC28239EB6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2914BCA-96C0-AE84-0C32-0510387FD717}"/>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3F082D2-762D-DD52-7916-85E6404C29F0}"/>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59" name="Freeform: Shape 58">
            <a:extLst>
              <a:ext uri="{FF2B5EF4-FFF2-40B4-BE49-F238E27FC236}">
                <a16:creationId xmlns:a16="http://schemas.microsoft.com/office/drawing/2014/main" id="{7DCD58B2-3026-1584-3E22-0AE0634E8468}"/>
              </a:ext>
            </a:extLst>
          </p:cNvPr>
          <p:cNvSpPr/>
          <p:nvPr/>
        </p:nvSpPr>
        <p:spPr>
          <a:xfrm flipH="1" flipV="1">
            <a:off x="-47068" y="-22657"/>
            <a:ext cx="6385815" cy="2671253"/>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 name="connsiteX0" fmla="*/ 2123432 w 2176964"/>
              <a:gd name="connsiteY0" fmla="*/ 1805085 h 1916357"/>
              <a:gd name="connsiteX1" fmla="*/ 16129 w 2176964"/>
              <a:gd name="connsiteY1" fmla="*/ 1805085 h 1916357"/>
              <a:gd name="connsiteX2" fmla="*/ 11998 w 2176964"/>
              <a:gd name="connsiteY2" fmla="*/ 1788921 h 1916357"/>
              <a:gd name="connsiteX3" fmla="*/ 1407 w 2176964"/>
              <a:gd name="connsiteY3" fmla="*/ 1718275 h 1916357"/>
              <a:gd name="connsiteX4" fmla="*/ 406521 w 2176964"/>
              <a:gd name="connsiteY4" fmla="*/ 1174265 h 1916357"/>
              <a:gd name="connsiteX5" fmla="*/ 1459817 w 2176964"/>
              <a:gd name="connsiteY5" fmla="*/ 919622 h 1916357"/>
              <a:gd name="connsiteX6" fmla="*/ 1425093 w 2176964"/>
              <a:gd name="connsiteY6" fmla="*/ 248290 h 1916357"/>
              <a:gd name="connsiteX7" fmla="*/ 2018115 w 2176964"/>
              <a:gd name="connsiteY7" fmla="*/ 26857 h 1916357"/>
              <a:gd name="connsiteX8" fmla="*/ 2123432 w 2176964"/>
              <a:gd name="connsiteY8" fmla="*/ 0 h 1916357"/>
              <a:gd name="connsiteX9" fmla="*/ 2176964 w 2176964"/>
              <a:gd name="connsiteY9" fmla="*/ 1916357 h 1916357"/>
              <a:gd name="connsiteX0" fmla="*/ 2123432 w 2123432"/>
              <a:gd name="connsiteY0" fmla="*/ 1805085 h 1805085"/>
              <a:gd name="connsiteX1" fmla="*/ 16129 w 2123432"/>
              <a:gd name="connsiteY1" fmla="*/ 1805085 h 1805085"/>
              <a:gd name="connsiteX2" fmla="*/ 11998 w 2123432"/>
              <a:gd name="connsiteY2" fmla="*/ 1788921 h 1805085"/>
              <a:gd name="connsiteX3" fmla="*/ 1407 w 2123432"/>
              <a:gd name="connsiteY3" fmla="*/ 1718275 h 1805085"/>
              <a:gd name="connsiteX4" fmla="*/ 406521 w 2123432"/>
              <a:gd name="connsiteY4" fmla="*/ 1174265 h 1805085"/>
              <a:gd name="connsiteX5" fmla="*/ 1459817 w 2123432"/>
              <a:gd name="connsiteY5" fmla="*/ 919622 h 1805085"/>
              <a:gd name="connsiteX6" fmla="*/ 1425093 w 2123432"/>
              <a:gd name="connsiteY6" fmla="*/ 248290 h 1805085"/>
              <a:gd name="connsiteX7" fmla="*/ 2018115 w 2123432"/>
              <a:gd name="connsiteY7" fmla="*/ 26857 h 1805085"/>
              <a:gd name="connsiteX8" fmla="*/ 2123432 w 2123432"/>
              <a:gd name="connsiteY8" fmla="*/ 0 h 1805085"/>
              <a:gd name="connsiteX0" fmla="*/ 16129 w 2123432"/>
              <a:gd name="connsiteY0" fmla="*/ 1805085 h 1805085"/>
              <a:gd name="connsiteX1" fmla="*/ 11998 w 2123432"/>
              <a:gd name="connsiteY1" fmla="*/ 1788921 h 1805085"/>
              <a:gd name="connsiteX2" fmla="*/ 1407 w 2123432"/>
              <a:gd name="connsiteY2" fmla="*/ 1718275 h 1805085"/>
              <a:gd name="connsiteX3" fmla="*/ 406521 w 2123432"/>
              <a:gd name="connsiteY3" fmla="*/ 1174265 h 1805085"/>
              <a:gd name="connsiteX4" fmla="*/ 1459817 w 2123432"/>
              <a:gd name="connsiteY4" fmla="*/ 919622 h 1805085"/>
              <a:gd name="connsiteX5" fmla="*/ 1425093 w 2123432"/>
              <a:gd name="connsiteY5" fmla="*/ 248290 h 1805085"/>
              <a:gd name="connsiteX6" fmla="*/ 2018115 w 2123432"/>
              <a:gd name="connsiteY6" fmla="*/ 26857 h 1805085"/>
              <a:gd name="connsiteX7" fmla="*/ 2123432 w 2123432"/>
              <a:gd name="connsiteY7"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432" h="1805085">
                <a:moveTo>
                  <a:pt x="16129" y="1805085"/>
                </a:move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pic>
        <p:nvPicPr>
          <p:cNvPr id="4" name="Graphic 3" descr="Power">
            <a:hlinkClick r:id="" action="ppaction://hlinkshowjump?jump=lastslide"/>
            <a:extLst>
              <a:ext uri="{FF2B5EF4-FFF2-40B4-BE49-F238E27FC236}">
                <a16:creationId xmlns:a16="http://schemas.microsoft.com/office/drawing/2014/main" id="{58A85B31-E7AD-B82B-DE9C-997C0D0076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0455" y="5878768"/>
            <a:ext cx="472647" cy="472647"/>
          </a:xfrm>
          <a:prstGeom prst="rect">
            <a:avLst/>
          </a:prstGeom>
        </p:spPr>
      </p:pic>
      <p:pic>
        <p:nvPicPr>
          <p:cNvPr id="5" name="Graphic 4" descr="Home">
            <a:hlinkClick r:id="rId4" action="ppaction://hlinksldjump"/>
            <a:extLst>
              <a:ext uri="{FF2B5EF4-FFF2-40B4-BE49-F238E27FC236}">
                <a16:creationId xmlns:a16="http://schemas.microsoft.com/office/drawing/2014/main" id="{B34DE323-E86E-8383-E9CD-08463297D7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812" y="5830204"/>
            <a:ext cx="541178" cy="541178"/>
          </a:xfrm>
          <a:prstGeom prst="rect">
            <a:avLst/>
          </a:prstGeom>
        </p:spPr>
      </p:pic>
      <p:pic>
        <p:nvPicPr>
          <p:cNvPr id="6" name="Graphic 5" descr="Play">
            <a:hlinkClick r:id="" action="ppaction://hlinkshowjump?jump=nextslide"/>
            <a:extLst>
              <a:ext uri="{FF2B5EF4-FFF2-40B4-BE49-F238E27FC236}">
                <a16:creationId xmlns:a16="http://schemas.microsoft.com/office/drawing/2014/main" id="{665234CB-C8C4-0D45-115A-A7B339658E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605325" y="5827411"/>
            <a:ext cx="556968" cy="556968"/>
          </a:xfrm>
          <a:prstGeom prst="rect">
            <a:avLst/>
          </a:prstGeom>
        </p:spPr>
      </p:pic>
      <p:pic>
        <p:nvPicPr>
          <p:cNvPr id="53" name="Picture 52">
            <a:extLst>
              <a:ext uri="{FF2B5EF4-FFF2-40B4-BE49-F238E27FC236}">
                <a16:creationId xmlns:a16="http://schemas.microsoft.com/office/drawing/2014/main" id="{84A37BF1-F487-517D-2474-FF87995CD46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09288" y="1301370"/>
            <a:ext cx="3932980" cy="3932980"/>
          </a:xfrm>
          <a:prstGeom prst="rect">
            <a:avLst/>
          </a:prstGeom>
        </p:spPr>
      </p:pic>
      <p:sp>
        <p:nvSpPr>
          <p:cNvPr id="55" name="Freeform: Shape 54">
            <a:extLst>
              <a:ext uri="{FF2B5EF4-FFF2-40B4-BE49-F238E27FC236}">
                <a16:creationId xmlns:a16="http://schemas.microsoft.com/office/drawing/2014/main" id="{202335F5-E569-7ED9-C9A1-2C0AEFA250C8}"/>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6" name="Freeform: Shape 55">
            <a:extLst>
              <a:ext uri="{FF2B5EF4-FFF2-40B4-BE49-F238E27FC236}">
                <a16:creationId xmlns:a16="http://schemas.microsoft.com/office/drawing/2014/main" id="{7A9A9A11-CB3E-E3B5-3535-38FAC2145F85}"/>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DCA6036-B25F-2A12-1F40-C88772EEF698}"/>
              </a:ext>
            </a:extLst>
          </p:cNvPr>
          <p:cNvSpPr/>
          <p:nvPr/>
        </p:nvSpPr>
        <p:spPr>
          <a:xfrm>
            <a:off x="5784096" y="5153994"/>
            <a:ext cx="6407905" cy="1704007"/>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23432" h="1805085">
                <a:moveTo>
                  <a:pt x="2123432" y="0"/>
                </a:moveTo>
                <a:lnTo>
                  <a:pt x="2123432" y="1805085"/>
                </a:lnTo>
                <a:lnTo>
                  <a:pt x="16129" y="1805085"/>
                </a:ln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8" name="Freeform: Shape 57">
            <a:extLst>
              <a:ext uri="{FF2B5EF4-FFF2-40B4-BE49-F238E27FC236}">
                <a16:creationId xmlns:a16="http://schemas.microsoft.com/office/drawing/2014/main" id="{4B12DBEF-9617-9A0F-500D-8ED542AE4E40}"/>
              </a:ext>
            </a:extLst>
          </p:cNvPr>
          <p:cNvSpPr/>
          <p:nvPr/>
        </p:nvSpPr>
        <p:spPr>
          <a:xfrm>
            <a:off x="3698936" y="4570569"/>
            <a:ext cx="8559083" cy="2328071"/>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 name="connsiteX0" fmla="*/ 2123432 w 2176964"/>
              <a:gd name="connsiteY0" fmla="*/ 1805085 h 1916357"/>
              <a:gd name="connsiteX1" fmla="*/ 16129 w 2176964"/>
              <a:gd name="connsiteY1" fmla="*/ 1805085 h 1916357"/>
              <a:gd name="connsiteX2" fmla="*/ 11998 w 2176964"/>
              <a:gd name="connsiteY2" fmla="*/ 1788921 h 1916357"/>
              <a:gd name="connsiteX3" fmla="*/ 1407 w 2176964"/>
              <a:gd name="connsiteY3" fmla="*/ 1718275 h 1916357"/>
              <a:gd name="connsiteX4" fmla="*/ 406521 w 2176964"/>
              <a:gd name="connsiteY4" fmla="*/ 1174265 h 1916357"/>
              <a:gd name="connsiteX5" fmla="*/ 1459817 w 2176964"/>
              <a:gd name="connsiteY5" fmla="*/ 919622 h 1916357"/>
              <a:gd name="connsiteX6" fmla="*/ 1425093 w 2176964"/>
              <a:gd name="connsiteY6" fmla="*/ 248290 h 1916357"/>
              <a:gd name="connsiteX7" fmla="*/ 2018115 w 2176964"/>
              <a:gd name="connsiteY7" fmla="*/ 26857 h 1916357"/>
              <a:gd name="connsiteX8" fmla="*/ 2123432 w 2176964"/>
              <a:gd name="connsiteY8" fmla="*/ 0 h 1916357"/>
              <a:gd name="connsiteX9" fmla="*/ 2176964 w 2176964"/>
              <a:gd name="connsiteY9" fmla="*/ 1916357 h 1916357"/>
              <a:gd name="connsiteX0" fmla="*/ 2123432 w 2123432"/>
              <a:gd name="connsiteY0" fmla="*/ 1805085 h 1805085"/>
              <a:gd name="connsiteX1" fmla="*/ 16129 w 2123432"/>
              <a:gd name="connsiteY1" fmla="*/ 1805085 h 1805085"/>
              <a:gd name="connsiteX2" fmla="*/ 11998 w 2123432"/>
              <a:gd name="connsiteY2" fmla="*/ 1788921 h 1805085"/>
              <a:gd name="connsiteX3" fmla="*/ 1407 w 2123432"/>
              <a:gd name="connsiteY3" fmla="*/ 1718275 h 1805085"/>
              <a:gd name="connsiteX4" fmla="*/ 406521 w 2123432"/>
              <a:gd name="connsiteY4" fmla="*/ 1174265 h 1805085"/>
              <a:gd name="connsiteX5" fmla="*/ 1459817 w 2123432"/>
              <a:gd name="connsiteY5" fmla="*/ 919622 h 1805085"/>
              <a:gd name="connsiteX6" fmla="*/ 1425093 w 2123432"/>
              <a:gd name="connsiteY6" fmla="*/ 248290 h 1805085"/>
              <a:gd name="connsiteX7" fmla="*/ 2018115 w 2123432"/>
              <a:gd name="connsiteY7" fmla="*/ 26857 h 1805085"/>
              <a:gd name="connsiteX8" fmla="*/ 2123432 w 2123432"/>
              <a:gd name="connsiteY8" fmla="*/ 0 h 1805085"/>
              <a:gd name="connsiteX0" fmla="*/ 16129 w 2123432"/>
              <a:gd name="connsiteY0" fmla="*/ 1805085 h 1805085"/>
              <a:gd name="connsiteX1" fmla="*/ 11998 w 2123432"/>
              <a:gd name="connsiteY1" fmla="*/ 1788921 h 1805085"/>
              <a:gd name="connsiteX2" fmla="*/ 1407 w 2123432"/>
              <a:gd name="connsiteY2" fmla="*/ 1718275 h 1805085"/>
              <a:gd name="connsiteX3" fmla="*/ 406521 w 2123432"/>
              <a:gd name="connsiteY3" fmla="*/ 1174265 h 1805085"/>
              <a:gd name="connsiteX4" fmla="*/ 1459817 w 2123432"/>
              <a:gd name="connsiteY4" fmla="*/ 919622 h 1805085"/>
              <a:gd name="connsiteX5" fmla="*/ 1425093 w 2123432"/>
              <a:gd name="connsiteY5" fmla="*/ 248290 h 1805085"/>
              <a:gd name="connsiteX6" fmla="*/ 2018115 w 2123432"/>
              <a:gd name="connsiteY6" fmla="*/ 26857 h 1805085"/>
              <a:gd name="connsiteX7" fmla="*/ 2123432 w 2123432"/>
              <a:gd name="connsiteY7"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432" h="1805085">
                <a:moveTo>
                  <a:pt x="16129" y="1805085"/>
                </a:move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60" name="TextBox 59">
            <a:extLst>
              <a:ext uri="{FF2B5EF4-FFF2-40B4-BE49-F238E27FC236}">
                <a16:creationId xmlns:a16="http://schemas.microsoft.com/office/drawing/2014/main" id="{896D9E2F-E128-19D0-5452-6ACCE1595F88}"/>
              </a:ext>
            </a:extLst>
          </p:cNvPr>
          <p:cNvSpPr txBox="1"/>
          <p:nvPr/>
        </p:nvSpPr>
        <p:spPr>
          <a:xfrm>
            <a:off x="5441376" y="2853289"/>
            <a:ext cx="5679440" cy="1015663"/>
          </a:xfrm>
          <a:prstGeom prst="rect">
            <a:avLst/>
          </a:prstGeom>
          <a:noFill/>
        </p:spPr>
        <p:txBody>
          <a:bodyPr wrap="square" rtlCol="0">
            <a:spAutoFit/>
          </a:bodyPr>
          <a:lstStyle/>
          <a:p>
            <a:pPr algn="ctr"/>
            <a:r>
              <a:rPr lang="en-US" sz="6000" b="1" i="0" dirty="0">
                <a:solidFill>
                  <a:srgbClr val="6A453C"/>
                </a:solidFill>
                <a:effectLst/>
                <a:latin typeface="open sans" panose="020B0606030504020204" pitchFamily="34" charset="0"/>
              </a:rPr>
              <a:t>TERIMAKASIH</a:t>
            </a:r>
            <a:endParaRPr lang="id-ID" sz="6000" b="1" i="0" dirty="0">
              <a:solidFill>
                <a:srgbClr val="6A453C"/>
              </a:solidFill>
              <a:effectLst/>
              <a:latin typeface="open sans" panose="020B0606030504020204" pitchFamily="34" charset="0"/>
            </a:endParaRPr>
          </a:p>
        </p:txBody>
      </p:sp>
      <p:sp>
        <p:nvSpPr>
          <p:cNvPr id="61" name="Star: 4 Points 60">
            <a:extLst>
              <a:ext uri="{FF2B5EF4-FFF2-40B4-BE49-F238E27FC236}">
                <a16:creationId xmlns:a16="http://schemas.microsoft.com/office/drawing/2014/main" id="{2F29084A-46B3-24D3-B8CB-ABBDA9919934}"/>
              </a:ext>
            </a:extLst>
          </p:cNvPr>
          <p:cNvSpPr/>
          <p:nvPr/>
        </p:nvSpPr>
        <p:spPr>
          <a:xfrm>
            <a:off x="7766450" y="3743891"/>
            <a:ext cx="530602" cy="638650"/>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Freeform: Shape 61">
            <a:extLst>
              <a:ext uri="{FF2B5EF4-FFF2-40B4-BE49-F238E27FC236}">
                <a16:creationId xmlns:a16="http://schemas.microsoft.com/office/drawing/2014/main" id="{4C1A1128-0F31-8FCD-F14F-15FA5E88569D}"/>
              </a:ext>
            </a:extLst>
          </p:cNvPr>
          <p:cNvSpPr/>
          <p:nvPr/>
        </p:nvSpPr>
        <p:spPr>
          <a:xfrm>
            <a:off x="6397916" y="2201797"/>
            <a:ext cx="690093" cy="17564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Freeform: Shape 62">
            <a:extLst>
              <a:ext uri="{FF2B5EF4-FFF2-40B4-BE49-F238E27FC236}">
                <a16:creationId xmlns:a16="http://schemas.microsoft.com/office/drawing/2014/main" id="{8D9FA8A1-5EEF-6C79-B7AA-F39520557BC8}"/>
              </a:ext>
            </a:extLst>
          </p:cNvPr>
          <p:cNvSpPr/>
          <p:nvPr/>
        </p:nvSpPr>
        <p:spPr>
          <a:xfrm>
            <a:off x="6392038" y="2451899"/>
            <a:ext cx="690093" cy="175643"/>
          </a:xfrm>
          <a:custGeom>
            <a:avLst/>
            <a:gdLst>
              <a:gd name="connsiteX0" fmla="*/ 15223 w 874716"/>
              <a:gd name="connsiteY0" fmla="*/ 28670 h 222634"/>
              <a:gd name="connsiteX1" fmla="*/ 292314 w 874716"/>
              <a:gd name="connsiteY1" fmla="*/ 961 h 222634"/>
              <a:gd name="connsiteX2" fmla="*/ 495514 w 874716"/>
              <a:gd name="connsiteY2" fmla="*/ 47143 h 222634"/>
              <a:gd name="connsiteX3" fmla="*/ 671005 w 874716"/>
              <a:gd name="connsiteY3" fmla="*/ 19434 h 222634"/>
              <a:gd name="connsiteX4" fmla="*/ 846496 w 874716"/>
              <a:gd name="connsiteY4" fmla="*/ 19434 h 222634"/>
              <a:gd name="connsiteX5" fmla="*/ 855732 w 874716"/>
              <a:gd name="connsiteY5" fmla="*/ 194925 h 222634"/>
              <a:gd name="connsiteX6" fmla="*/ 661769 w 874716"/>
              <a:gd name="connsiteY6" fmla="*/ 176452 h 222634"/>
              <a:gd name="connsiteX7" fmla="*/ 477041 w 874716"/>
              <a:gd name="connsiteY7" fmla="*/ 222634 h 222634"/>
              <a:gd name="connsiteX8" fmla="*/ 292314 w 874716"/>
              <a:gd name="connsiteY8" fmla="*/ 176452 h 222634"/>
              <a:gd name="connsiteX9" fmla="*/ 61405 w 874716"/>
              <a:gd name="connsiteY9" fmla="*/ 167216 h 222634"/>
              <a:gd name="connsiteX10" fmla="*/ 15223 w 874716"/>
              <a:gd name="connsiteY10" fmla="*/ 28670 h 22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716" h="222634">
                <a:moveTo>
                  <a:pt x="15223" y="28670"/>
                </a:moveTo>
                <a:cubicBezTo>
                  <a:pt x="53708" y="961"/>
                  <a:pt x="212266" y="-2118"/>
                  <a:pt x="292314" y="961"/>
                </a:cubicBezTo>
                <a:cubicBezTo>
                  <a:pt x="372362" y="4040"/>
                  <a:pt x="432399" y="44064"/>
                  <a:pt x="495514" y="47143"/>
                </a:cubicBezTo>
                <a:cubicBezTo>
                  <a:pt x="558629" y="50222"/>
                  <a:pt x="612508" y="24052"/>
                  <a:pt x="671005" y="19434"/>
                </a:cubicBezTo>
                <a:cubicBezTo>
                  <a:pt x="729502" y="14816"/>
                  <a:pt x="815708" y="-9814"/>
                  <a:pt x="846496" y="19434"/>
                </a:cubicBezTo>
                <a:cubicBezTo>
                  <a:pt x="877284" y="48682"/>
                  <a:pt x="886520" y="168755"/>
                  <a:pt x="855732" y="194925"/>
                </a:cubicBezTo>
                <a:cubicBezTo>
                  <a:pt x="824944" y="221095"/>
                  <a:pt x="724884" y="171834"/>
                  <a:pt x="661769" y="176452"/>
                </a:cubicBezTo>
                <a:cubicBezTo>
                  <a:pt x="598654" y="181070"/>
                  <a:pt x="538617" y="222634"/>
                  <a:pt x="477041" y="222634"/>
                </a:cubicBezTo>
                <a:cubicBezTo>
                  <a:pt x="415465" y="222634"/>
                  <a:pt x="361587" y="185688"/>
                  <a:pt x="292314" y="176452"/>
                </a:cubicBezTo>
                <a:cubicBezTo>
                  <a:pt x="223041" y="167216"/>
                  <a:pt x="104508" y="187228"/>
                  <a:pt x="61405" y="167216"/>
                </a:cubicBezTo>
                <a:cubicBezTo>
                  <a:pt x="18302" y="147204"/>
                  <a:pt x="-23262" y="56379"/>
                  <a:pt x="15223" y="28670"/>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4" name="Star: 4 Points 63">
            <a:extLst>
              <a:ext uri="{FF2B5EF4-FFF2-40B4-BE49-F238E27FC236}">
                <a16:creationId xmlns:a16="http://schemas.microsoft.com/office/drawing/2014/main" id="{5896F18B-8518-2099-2C20-5CB3D8313D39}"/>
              </a:ext>
            </a:extLst>
          </p:cNvPr>
          <p:cNvSpPr/>
          <p:nvPr/>
        </p:nvSpPr>
        <p:spPr>
          <a:xfrm>
            <a:off x="8134308" y="3753531"/>
            <a:ext cx="258127" cy="310690"/>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Star: 4 Points 64">
            <a:extLst>
              <a:ext uri="{FF2B5EF4-FFF2-40B4-BE49-F238E27FC236}">
                <a16:creationId xmlns:a16="http://schemas.microsoft.com/office/drawing/2014/main" id="{69D6B296-761C-77EF-33ED-03D306356503}"/>
              </a:ext>
            </a:extLst>
          </p:cNvPr>
          <p:cNvSpPr/>
          <p:nvPr/>
        </p:nvSpPr>
        <p:spPr>
          <a:xfrm>
            <a:off x="10326966" y="2455775"/>
            <a:ext cx="258127" cy="310690"/>
          </a:xfrm>
          <a:prstGeom prst="star4">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893577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1000" fill="hold"/>
                                        <p:tgtEl>
                                          <p:spTgt spid="59"/>
                                        </p:tgtEl>
                                        <p:attrNameLst>
                                          <p:attrName>ppt_x</p:attrName>
                                        </p:attrNameLst>
                                      </p:cBhvr>
                                      <p:tavLst>
                                        <p:tav tm="0">
                                          <p:val>
                                            <p:strVal val="1+#ppt_w/2"/>
                                          </p:val>
                                        </p:tav>
                                        <p:tav tm="100000">
                                          <p:val>
                                            <p:strVal val="#ppt_x"/>
                                          </p:val>
                                        </p:tav>
                                      </p:tavLst>
                                    </p:anim>
                                    <p:anim calcmode="lin" valueType="num">
                                      <p:cBhvr additive="base">
                                        <p:cTn id="8" dur="10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1+#ppt_w/2"/>
                                          </p:val>
                                        </p:tav>
                                        <p:tav tm="100000">
                                          <p:val>
                                            <p:strVal val="#ppt_x"/>
                                          </p:val>
                                        </p:tav>
                                      </p:tavLst>
                                    </p:anim>
                                    <p:anim calcmode="lin" valueType="num">
                                      <p:cBhvr additive="base">
                                        <p:cTn id="16" dur="1000" fill="hold"/>
                                        <p:tgtEl>
                                          <p:spTgt spid="5"/>
                                        </p:tgtEl>
                                        <p:attrNameLst>
                                          <p:attrName>ppt_y</p:attrName>
                                        </p:attrNameLst>
                                      </p:cBhvr>
                                      <p:tavLst>
                                        <p:tav tm="0">
                                          <p:val>
                                            <p:strVal val="0-#ppt_h/2"/>
                                          </p:val>
                                        </p:tav>
                                        <p:tav tm="100000">
                                          <p:val>
                                            <p:strVal val="#ppt_y"/>
                                          </p:val>
                                        </p:tav>
                                      </p:tavLst>
                                    </p:anim>
                                  </p:childTnLst>
                                </p:cTn>
                              </p:par>
                              <p:par>
                                <p:cTn id="17" presetID="2" presetClass="entr" presetSubtype="3"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1+#ppt_w/2"/>
                                          </p:val>
                                        </p:tav>
                                        <p:tav tm="100000">
                                          <p:val>
                                            <p:strVal val="#ppt_x"/>
                                          </p:val>
                                        </p:tav>
                                      </p:tavLst>
                                    </p:anim>
                                    <p:anim calcmode="lin" valueType="num">
                                      <p:cBhvr additive="base">
                                        <p:cTn id="20" dur="10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3" fill="hold" nodeType="withEffect">
                                  <p:stCondLst>
                                    <p:cond delay="0"/>
                                  </p:stCondLst>
                                  <p:childTnLst>
                                    <p:set>
                                      <p:cBhvr>
                                        <p:cTn id="22" dur="1" fill="hold">
                                          <p:stCondLst>
                                            <p:cond delay="0"/>
                                          </p:stCondLst>
                                        </p:cTn>
                                        <p:tgtEl>
                                          <p:spTgt spid="53"/>
                                        </p:tgtEl>
                                        <p:attrNameLst>
                                          <p:attrName>style.visibility</p:attrName>
                                        </p:attrNameLst>
                                      </p:cBhvr>
                                      <p:to>
                                        <p:strVal val="visible"/>
                                      </p:to>
                                    </p:set>
                                    <p:anim calcmode="lin" valueType="num">
                                      <p:cBhvr additive="base">
                                        <p:cTn id="23" dur="1000" fill="hold"/>
                                        <p:tgtEl>
                                          <p:spTgt spid="53"/>
                                        </p:tgtEl>
                                        <p:attrNameLst>
                                          <p:attrName>ppt_x</p:attrName>
                                        </p:attrNameLst>
                                      </p:cBhvr>
                                      <p:tavLst>
                                        <p:tav tm="0">
                                          <p:val>
                                            <p:strVal val="1+#ppt_w/2"/>
                                          </p:val>
                                        </p:tav>
                                        <p:tav tm="100000">
                                          <p:val>
                                            <p:strVal val="#ppt_x"/>
                                          </p:val>
                                        </p:tav>
                                      </p:tavLst>
                                    </p:anim>
                                    <p:anim calcmode="lin" valueType="num">
                                      <p:cBhvr additive="base">
                                        <p:cTn id="24" dur="1000" fill="hold"/>
                                        <p:tgtEl>
                                          <p:spTgt spid="53"/>
                                        </p:tgtEl>
                                        <p:attrNameLst>
                                          <p:attrName>ppt_y</p:attrName>
                                        </p:attrNameLst>
                                      </p:cBhvr>
                                      <p:tavLst>
                                        <p:tav tm="0">
                                          <p:val>
                                            <p:strVal val="0-#ppt_h/2"/>
                                          </p:val>
                                        </p:tav>
                                        <p:tav tm="100000">
                                          <p:val>
                                            <p:strVal val="#ppt_y"/>
                                          </p:val>
                                        </p:tav>
                                      </p:tavLst>
                                    </p:anim>
                                  </p:childTnLst>
                                </p:cTn>
                              </p:par>
                              <p:par>
                                <p:cTn id="25" presetID="2" presetClass="entr" presetSubtype="3"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anim calcmode="lin" valueType="num">
                                      <p:cBhvr additive="base">
                                        <p:cTn id="27" dur="1000" fill="hold"/>
                                        <p:tgtEl>
                                          <p:spTgt spid="55"/>
                                        </p:tgtEl>
                                        <p:attrNameLst>
                                          <p:attrName>ppt_x</p:attrName>
                                        </p:attrNameLst>
                                      </p:cBhvr>
                                      <p:tavLst>
                                        <p:tav tm="0">
                                          <p:val>
                                            <p:strVal val="1+#ppt_w/2"/>
                                          </p:val>
                                        </p:tav>
                                        <p:tav tm="100000">
                                          <p:val>
                                            <p:strVal val="#ppt_x"/>
                                          </p:val>
                                        </p:tav>
                                      </p:tavLst>
                                    </p:anim>
                                    <p:anim calcmode="lin" valueType="num">
                                      <p:cBhvr additive="base">
                                        <p:cTn id="28" dur="1000" fill="hold"/>
                                        <p:tgtEl>
                                          <p:spTgt spid="55"/>
                                        </p:tgtEl>
                                        <p:attrNameLst>
                                          <p:attrName>ppt_y</p:attrName>
                                        </p:attrNameLst>
                                      </p:cBhvr>
                                      <p:tavLst>
                                        <p:tav tm="0">
                                          <p:val>
                                            <p:strVal val="0-#ppt_h/2"/>
                                          </p:val>
                                        </p:tav>
                                        <p:tav tm="100000">
                                          <p:val>
                                            <p:strVal val="#ppt_y"/>
                                          </p:val>
                                        </p:tav>
                                      </p:tavLst>
                                    </p:anim>
                                  </p:childTnLst>
                                </p:cTn>
                              </p:par>
                              <p:par>
                                <p:cTn id="29" presetID="2" presetClass="entr" presetSubtype="3"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1000" fill="hold"/>
                                        <p:tgtEl>
                                          <p:spTgt spid="56"/>
                                        </p:tgtEl>
                                        <p:attrNameLst>
                                          <p:attrName>ppt_x</p:attrName>
                                        </p:attrNameLst>
                                      </p:cBhvr>
                                      <p:tavLst>
                                        <p:tav tm="0">
                                          <p:val>
                                            <p:strVal val="1+#ppt_w/2"/>
                                          </p:val>
                                        </p:tav>
                                        <p:tav tm="100000">
                                          <p:val>
                                            <p:strVal val="#ppt_x"/>
                                          </p:val>
                                        </p:tav>
                                      </p:tavLst>
                                    </p:anim>
                                    <p:anim calcmode="lin" valueType="num">
                                      <p:cBhvr additive="base">
                                        <p:cTn id="32" dur="1000" fill="hold"/>
                                        <p:tgtEl>
                                          <p:spTgt spid="56"/>
                                        </p:tgtEl>
                                        <p:attrNameLst>
                                          <p:attrName>ppt_y</p:attrName>
                                        </p:attrNameLst>
                                      </p:cBhvr>
                                      <p:tavLst>
                                        <p:tav tm="0">
                                          <p:val>
                                            <p:strVal val="0-#ppt_h/2"/>
                                          </p:val>
                                        </p:tav>
                                        <p:tav tm="100000">
                                          <p:val>
                                            <p:strVal val="#ppt_y"/>
                                          </p:val>
                                        </p:tav>
                                      </p:tavLst>
                                    </p:anim>
                                  </p:childTnLst>
                                </p:cTn>
                              </p:par>
                              <p:par>
                                <p:cTn id="33" presetID="2" presetClass="entr" presetSubtype="3" fill="hold" grpId="0" nodeType="withEffect">
                                  <p:stCondLst>
                                    <p:cond delay="0"/>
                                  </p:stCondLst>
                                  <p:childTnLst>
                                    <p:set>
                                      <p:cBhvr>
                                        <p:cTn id="34" dur="1" fill="hold">
                                          <p:stCondLst>
                                            <p:cond delay="0"/>
                                          </p:stCondLst>
                                        </p:cTn>
                                        <p:tgtEl>
                                          <p:spTgt spid="57"/>
                                        </p:tgtEl>
                                        <p:attrNameLst>
                                          <p:attrName>style.visibility</p:attrName>
                                        </p:attrNameLst>
                                      </p:cBhvr>
                                      <p:to>
                                        <p:strVal val="visible"/>
                                      </p:to>
                                    </p:set>
                                    <p:anim calcmode="lin" valueType="num">
                                      <p:cBhvr additive="base">
                                        <p:cTn id="35" dur="1000" fill="hold"/>
                                        <p:tgtEl>
                                          <p:spTgt spid="57"/>
                                        </p:tgtEl>
                                        <p:attrNameLst>
                                          <p:attrName>ppt_x</p:attrName>
                                        </p:attrNameLst>
                                      </p:cBhvr>
                                      <p:tavLst>
                                        <p:tav tm="0">
                                          <p:val>
                                            <p:strVal val="1+#ppt_w/2"/>
                                          </p:val>
                                        </p:tav>
                                        <p:tav tm="100000">
                                          <p:val>
                                            <p:strVal val="#ppt_x"/>
                                          </p:val>
                                        </p:tav>
                                      </p:tavLst>
                                    </p:anim>
                                    <p:anim calcmode="lin" valueType="num">
                                      <p:cBhvr additive="base">
                                        <p:cTn id="36" dur="1000" fill="hold"/>
                                        <p:tgtEl>
                                          <p:spTgt spid="57"/>
                                        </p:tgtEl>
                                        <p:attrNameLst>
                                          <p:attrName>ppt_y</p:attrName>
                                        </p:attrNameLst>
                                      </p:cBhvr>
                                      <p:tavLst>
                                        <p:tav tm="0">
                                          <p:val>
                                            <p:strVal val="0-#ppt_h/2"/>
                                          </p:val>
                                        </p:tav>
                                        <p:tav tm="100000">
                                          <p:val>
                                            <p:strVal val="#ppt_y"/>
                                          </p:val>
                                        </p:tav>
                                      </p:tavLst>
                                    </p:anim>
                                  </p:childTnLst>
                                </p:cTn>
                              </p:par>
                              <p:par>
                                <p:cTn id="37" presetID="2" presetClass="entr" presetSubtype="3"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anim calcmode="lin" valueType="num">
                                      <p:cBhvr additive="base">
                                        <p:cTn id="39" dur="1000" fill="hold"/>
                                        <p:tgtEl>
                                          <p:spTgt spid="58"/>
                                        </p:tgtEl>
                                        <p:attrNameLst>
                                          <p:attrName>ppt_x</p:attrName>
                                        </p:attrNameLst>
                                      </p:cBhvr>
                                      <p:tavLst>
                                        <p:tav tm="0">
                                          <p:val>
                                            <p:strVal val="1+#ppt_w/2"/>
                                          </p:val>
                                        </p:tav>
                                        <p:tav tm="100000">
                                          <p:val>
                                            <p:strVal val="#ppt_x"/>
                                          </p:val>
                                        </p:tav>
                                      </p:tavLst>
                                    </p:anim>
                                    <p:anim calcmode="lin" valueType="num">
                                      <p:cBhvr additive="base">
                                        <p:cTn id="40" dur="1000" fill="hold"/>
                                        <p:tgtEl>
                                          <p:spTgt spid="58"/>
                                        </p:tgtEl>
                                        <p:attrNameLst>
                                          <p:attrName>ppt_y</p:attrName>
                                        </p:attrNameLst>
                                      </p:cBhvr>
                                      <p:tavLst>
                                        <p:tav tm="0">
                                          <p:val>
                                            <p:strVal val="0-#ppt_h/2"/>
                                          </p:val>
                                        </p:tav>
                                        <p:tav tm="100000">
                                          <p:val>
                                            <p:strVal val="#ppt_y"/>
                                          </p:val>
                                        </p:tav>
                                      </p:tavLst>
                                    </p:anim>
                                  </p:childTnLst>
                                </p:cTn>
                              </p:par>
                              <p:par>
                                <p:cTn id="41" presetID="2" presetClass="entr" presetSubtype="3"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anim calcmode="lin" valueType="num">
                                      <p:cBhvr additive="base">
                                        <p:cTn id="43" dur="1000" fill="hold"/>
                                        <p:tgtEl>
                                          <p:spTgt spid="60"/>
                                        </p:tgtEl>
                                        <p:attrNameLst>
                                          <p:attrName>ppt_x</p:attrName>
                                        </p:attrNameLst>
                                      </p:cBhvr>
                                      <p:tavLst>
                                        <p:tav tm="0">
                                          <p:val>
                                            <p:strVal val="1+#ppt_w/2"/>
                                          </p:val>
                                        </p:tav>
                                        <p:tav tm="100000">
                                          <p:val>
                                            <p:strVal val="#ppt_x"/>
                                          </p:val>
                                        </p:tav>
                                      </p:tavLst>
                                    </p:anim>
                                    <p:anim calcmode="lin" valueType="num">
                                      <p:cBhvr additive="base">
                                        <p:cTn id="44" dur="1000" fill="hold"/>
                                        <p:tgtEl>
                                          <p:spTgt spid="60"/>
                                        </p:tgtEl>
                                        <p:attrNameLst>
                                          <p:attrName>ppt_y</p:attrName>
                                        </p:attrNameLst>
                                      </p:cBhvr>
                                      <p:tavLst>
                                        <p:tav tm="0">
                                          <p:val>
                                            <p:strVal val="0-#ppt_h/2"/>
                                          </p:val>
                                        </p:tav>
                                        <p:tav tm="100000">
                                          <p:val>
                                            <p:strVal val="#ppt_y"/>
                                          </p:val>
                                        </p:tav>
                                      </p:tavLst>
                                    </p:anim>
                                  </p:childTnLst>
                                </p:cTn>
                              </p:par>
                              <p:par>
                                <p:cTn id="45" presetID="2" presetClass="entr" presetSubtype="3" fill="hold" grpId="0" nodeType="withEffect">
                                  <p:stCondLst>
                                    <p:cond delay="0"/>
                                  </p:stCondLst>
                                  <p:childTnLst>
                                    <p:set>
                                      <p:cBhvr>
                                        <p:cTn id="46" dur="1" fill="hold">
                                          <p:stCondLst>
                                            <p:cond delay="0"/>
                                          </p:stCondLst>
                                        </p:cTn>
                                        <p:tgtEl>
                                          <p:spTgt spid="61"/>
                                        </p:tgtEl>
                                        <p:attrNameLst>
                                          <p:attrName>style.visibility</p:attrName>
                                        </p:attrNameLst>
                                      </p:cBhvr>
                                      <p:to>
                                        <p:strVal val="visible"/>
                                      </p:to>
                                    </p:set>
                                    <p:anim calcmode="lin" valueType="num">
                                      <p:cBhvr additive="base">
                                        <p:cTn id="47" dur="1000" fill="hold"/>
                                        <p:tgtEl>
                                          <p:spTgt spid="61"/>
                                        </p:tgtEl>
                                        <p:attrNameLst>
                                          <p:attrName>ppt_x</p:attrName>
                                        </p:attrNameLst>
                                      </p:cBhvr>
                                      <p:tavLst>
                                        <p:tav tm="0">
                                          <p:val>
                                            <p:strVal val="1+#ppt_w/2"/>
                                          </p:val>
                                        </p:tav>
                                        <p:tav tm="100000">
                                          <p:val>
                                            <p:strVal val="#ppt_x"/>
                                          </p:val>
                                        </p:tav>
                                      </p:tavLst>
                                    </p:anim>
                                    <p:anim calcmode="lin" valueType="num">
                                      <p:cBhvr additive="base">
                                        <p:cTn id="48" dur="1000" fill="hold"/>
                                        <p:tgtEl>
                                          <p:spTgt spid="61"/>
                                        </p:tgtEl>
                                        <p:attrNameLst>
                                          <p:attrName>ppt_y</p:attrName>
                                        </p:attrNameLst>
                                      </p:cBhvr>
                                      <p:tavLst>
                                        <p:tav tm="0">
                                          <p:val>
                                            <p:strVal val="0-#ppt_h/2"/>
                                          </p:val>
                                        </p:tav>
                                        <p:tav tm="100000">
                                          <p:val>
                                            <p:strVal val="#ppt_y"/>
                                          </p:val>
                                        </p:tav>
                                      </p:tavLst>
                                    </p:anim>
                                  </p:childTnLst>
                                </p:cTn>
                              </p:par>
                              <p:par>
                                <p:cTn id="49" presetID="2" presetClass="entr" presetSubtype="3" fill="hold" grpId="0" nodeType="withEffect">
                                  <p:stCondLst>
                                    <p:cond delay="0"/>
                                  </p:stCondLst>
                                  <p:childTnLst>
                                    <p:set>
                                      <p:cBhvr>
                                        <p:cTn id="50" dur="1" fill="hold">
                                          <p:stCondLst>
                                            <p:cond delay="0"/>
                                          </p:stCondLst>
                                        </p:cTn>
                                        <p:tgtEl>
                                          <p:spTgt spid="62"/>
                                        </p:tgtEl>
                                        <p:attrNameLst>
                                          <p:attrName>style.visibility</p:attrName>
                                        </p:attrNameLst>
                                      </p:cBhvr>
                                      <p:to>
                                        <p:strVal val="visible"/>
                                      </p:to>
                                    </p:set>
                                    <p:anim calcmode="lin" valueType="num">
                                      <p:cBhvr additive="base">
                                        <p:cTn id="51" dur="1000" fill="hold"/>
                                        <p:tgtEl>
                                          <p:spTgt spid="62"/>
                                        </p:tgtEl>
                                        <p:attrNameLst>
                                          <p:attrName>ppt_x</p:attrName>
                                        </p:attrNameLst>
                                      </p:cBhvr>
                                      <p:tavLst>
                                        <p:tav tm="0">
                                          <p:val>
                                            <p:strVal val="1+#ppt_w/2"/>
                                          </p:val>
                                        </p:tav>
                                        <p:tav tm="100000">
                                          <p:val>
                                            <p:strVal val="#ppt_x"/>
                                          </p:val>
                                        </p:tav>
                                      </p:tavLst>
                                    </p:anim>
                                    <p:anim calcmode="lin" valueType="num">
                                      <p:cBhvr additive="base">
                                        <p:cTn id="52" dur="1000" fill="hold"/>
                                        <p:tgtEl>
                                          <p:spTgt spid="62"/>
                                        </p:tgtEl>
                                        <p:attrNameLst>
                                          <p:attrName>ppt_y</p:attrName>
                                        </p:attrNameLst>
                                      </p:cBhvr>
                                      <p:tavLst>
                                        <p:tav tm="0">
                                          <p:val>
                                            <p:strVal val="0-#ppt_h/2"/>
                                          </p:val>
                                        </p:tav>
                                        <p:tav tm="100000">
                                          <p:val>
                                            <p:strVal val="#ppt_y"/>
                                          </p:val>
                                        </p:tav>
                                      </p:tavLst>
                                    </p:anim>
                                  </p:childTnLst>
                                </p:cTn>
                              </p:par>
                              <p:par>
                                <p:cTn id="53" presetID="2" presetClass="entr" presetSubtype="3"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 calcmode="lin" valueType="num">
                                      <p:cBhvr additive="base">
                                        <p:cTn id="55" dur="1000" fill="hold"/>
                                        <p:tgtEl>
                                          <p:spTgt spid="63"/>
                                        </p:tgtEl>
                                        <p:attrNameLst>
                                          <p:attrName>ppt_x</p:attrName>
                                        </p:attrNameLst>
                                      </p:cBhvr>
                                      <p:tavLst>
                                        <p:tav tm="0">
                                          <p:val>
                                            <p:strVal val="1+#ppt_w/2"/>
                                          </p:val>
                                        </p:tav>
                                        <p:tav tm="100000">
                                          <p:val>
                                            <p:strVal val="#ppt_x"/>
                                          </p:val>
                                        </p:tav>
                                      </p:tavLst>
                                    </p:anim>
                                    <p:anim calcmode="lin" valueType="num">
                                      <p:cBhvr additive="base">
                                        <p:cTn id="56" dur="1000" fill="hold"/>
                                        <p:tgtEl>
                                          <p:spTgt spid="63"/>
                                        </p:tgtEl>
                                        <p:attrNameLst>
                                          <p:attrName>ppt_y</p:attrName>
                                        </p:attrNameLst>
                                      </p:cBhvr>
                                      <p:tavLst>
                                        <p:tav tm="0">
                                          <p:val>
                                            <p:strVal val="0-#ppt_h/2"/>
                                          </p:val>
                                        </p:tav>
                                        <p:tav tm="100000">
                                          <p:val>
                                            <p:strVal val="#ppt_y"/>
                                          </p:val>
                                        </p:tav>
                                      </p:tavLst>
                                    </p:anim>
                                  </p:childTnLst>
                                </p:cTn>
                              </p:par>
                              <p:par>
                                <p:cTn id="57" presetID="2" presetClass="entr" presetSubtype="3" fill="hold" grpId="0" nodeType="withEffect">
                                  <p:stCondLst>
                                    <p:cond delay="0"/>
                                  </p:stCondLst>
                                  <p:childTnLst>
                                    <p:set>
                                      <p:cBhvr>
                                        <p:cTn id="58" dur="1" fill="hold">
                                          <p:stCondLst>
                                            <p:cond delay="0"/>
                                          </p:stCondLst>
                                        </p:cTn>
                                        <p:tgtEl>
                                          <p:spTgt spid="64"/>
                                        </p:tgtEl>
                                        <p:attrNameLst>
                                          <p:attrName>style.visibility</p:attrName>
                                        </p:attrNameLst>
                                      </p:cBhvr>
                                      <p:to>
                                        <p:strVal val="visible"/>
                                      </p:to>
                                    </p:set>
                                    <p:anim calcmode="lin" valueType="num">
                                      <p:cBhvr additive="base">
                                        <p:cTn id="59" dur="1000" fill="hold"/>
                                        <p:tgtEl>
                                          <p:spTgt spid="64"/>
                                        </p:tgtEl>
                                        <p:attrNameLst>
                                          <p:attrName>ppt_x</p:attrName>
                                        </p:attrNameLst>
                                      </p:cBhvr>
                                      <p:tavLst>
                                        <p:tav tm="0">
                                          <p:val>
                                            <p:strVal val="1+#ppt_w/2"/>
                                          </p:val>
                                        </p:tav>
                                        <p:tav tm="100000">
                                          <p:val>
                                            <p:strVal val="#ppt_x"/>
                                          </p:val>
                                        </p:tav>
                                      </p:tavLst>
                                    </p:anim>
                                    <p:anim calcmode="lin" valueType="num">
                                      <p:cBhvr additive="base">
                                        <p:cTn id="60" dur="1000" fill="hold"/>
                                        <p:tgtEl>
                                          <p:spTgt spid="64"/>
                                        </p:tgtEl>
                                        <p:attrNameLst>
                                          <p:attrName>ppt_y</p:attrName>
                                        </p:attrNameLst>
                                      </p:cBhvr>
                                      <p:tavLst>
                                        <p:tav tm="0">
                                          <p:val>
                                            <p:strVal val="0-#ppt_h/2"/>
                                          </p:val>
                                        </p:tav>
                                        <p:tav tm="100000">
                                          <p:val>
                                            <p:strVal val="#ppt_y"/>
                                          </p:val>
                                        </p:tav>
                                      </p:tavLst>
                                    </p:anim>
                                  </p:childTnLst>
                                </p:cTn>
                              </p:par>
                              <p:par>
                                <p:cTn id="61" presetID="2" presetClass="entr" presetSubtype="3"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anim calcmode="lin" valueType="num">
                                      <p:cBhvr additive="base">
                                        <p:cTn id="63" dur="1000" fill="hold"/>
                                        <p:tgtEl>
                                          <p:spTgt spid="65"/>
                                        </p:tgtEl>
                                        <p:attrNameLst>
                                          <p:attrName>ppt_x</p:attrName>
                                        </p:attrNameLst>
                                      </p:cBhvr>
                                      <p:tavLst>
                                        <p:tav tm="0">
                                          <p:val>
                                            <p:strVal val="1+#ppt_w/2"/>
                                          </p:val>
                                        </p:tav>
                                        <p:tav tm="100000">
                                          <p:val>
                                            <p:strVal val="#ppt_x"/>
                                          </p:val>
                                        </p:tav>
                                      </p:tavLst>
                                    </p:anim>
                                    <p:anim calcmode="lin" valueType="num">
                                      <p:cBhvr additive="base">
                                        <p:cTn id="64" dur="1000" fill="hold"/>
                                        <p:tgtEl>
                                          <p:spTgt spid="6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55" grpId="0" animBg="1"/>
      <p:bldP spid="56" grpId="0" animBg="1"/>
      <p:bldP spid="57" grpId="0" animBg="1"/>
      <p:bldP spid="58" grpId="0" animBg="1"/>
      <p:bldP spid="60" grpId="0"/>
      <p:bldP spid="61" grpId="0" animBg="1"/>
      <p:bldP spid="62" grpId="0" animBg="1"/>
      <p:bldP spid="63" grpId="0" animBg="1"/>
      <p:bldP spid="64" grpId="0" animBg="1"/>
      <p:bldP spid="6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84" name="Freeform: Shape 83">
            <a:extLst>
              <a:ext uri="{FF2B5EF4-FFF2-40B4-BE49-F238E27FC236}">
                <a16:creationId xmlns:a16="http://schemas.microsoft.com/office/drawing/2014/main" id="{84899685-AE00-DA19-0C97-9FB84E828827}"/>
              </a:ext>
            </a:extLst>
          </p:cNvPr>
          <p:cNvSpPr/>
          <p:nvPr/>
        </p:nvSpPr>
        <p:spPr>
          <a:xfrm>
            <a:off x="3439475"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5" name="Freeform: Shape 84">
            <a:extLst>
              <a:ext uri="{FF2B5EF4-FFF2-40B4-BE49-F238E27FC236}">
                <a16:creationId xmlns:a16="http://schemas.microsoft.com/office/drawing/2014/main" id="{27FA6D7C-3EB3-02A6-55A5-735B47713EFD}"/>
              </a:ext>
            </a:extLst>
          </p:cNvPr>
          <p:cNvSpPr/>
          <p:nvPr/>
        </p:nvSpPr>
        <p:spPr>
          <a:xfrm>
            <a:off x="3349448"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8" name="TextBox 87">
            <a:hlinkClick r:id="rId2" action="ppaction://hlinksldjump"/>
            <a:extLst>
              <a:ext uri="{FF2B5EF4-FFF2-40B4-BE49-F238E27FC236}">
                <a16:creationId xmlns:a16="http://schemas.microsoft.com/office/drawing/2014/main" id="{F345EDE5-CE3A-F814-A264-481869D57645}"/>
              </a:ext>
            </a:extLst>
          </p:cNvPr>
          <p:cNvSpPr txBox="1"/>
          <p:nvPr/>
        </p:nvSpPr>
        <p:spPr>
          <a:xfrm>
            <a:off x="3366248" y="5862504"/>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Latar</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Belakang</a:t>
            </a:r>
            <a:endParaRPr lang="id-ID" b="1" dirty="0">
              <a:solidFill>
                <a:srgbClr val="E9E2CF"/>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EF0C8E7-ABAB-E038-10A0-3033391670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0090" y="440643"/>
            <a:ext cx="5054563" cy="5054563"/>
          </a:xfrm>
          <a:prstGeom prst="rect">
            <a:avLst/>
          </a:prstGeom>
        </p:spPr>
      </p:pic>
      <p:sp>
        <p:nvSpPr>
          <p:cNvPr id="139" name="Freeform: Shape 138">
            <a:extLst>
              <a:ext uri="{FF2B5EF4-FFF2-40B4-BE49-F238E27FC236}">
                <a16:creationId xmlns:a16="http://schemas.microsoft.com/office/drawing/2014/main" id="{DEF52355-AA0F-DD84-F684-7CDC73258180}"/>
              </a:ext>
            </a:extLst>
          </p:cNvPr>
          <p:cNvSpPr/>
          <p:nvPr/>
        </p:nvSpPr>
        <p:spPr>
          <a:xfrm>
            <a:off x="6154907" y="586367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0" name="Freeform: Shape 139">
            <a:extLst>
              <a:ext uri="{FF2B5EF4-FFF2-40B4-BE49-F238E27FC236}">
                <a16:creationId xmlns:a16="http://schemas.microsoft.com/office/drawing/2014/main" id="{45318198-5E74-8487-7A93-90FC50C881D6}"/>
              </a:ext>
            </a:extLst>
          </p:cNvPr>
          <p:cNvSpPr/>
          <p:nvPr/>
        </p:nvSpPr>
        <p:spPr>
          <a:xfrm>
            <a:off x="6064880" y="5783392"/>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1" name="TextBox 140">
            <a:hlinkClick r:id="rId4" action="ppaction://hlinksldjump"/>
            <a:extLst>
              <a:ext uri="{FF2B5EF4-FFF2-40B4-BE49-F238E27FC236}">
                <a16:creationId xmlns:a16="http://schemas.microsoft.com/office/drawing/2014/main" id="{34464C61-4CA1-9D67-C44C-1B0D2E45C6A9}"/>
              </a:ext>
            </a:extLst>
          </p:cNvPr>
          <p:cNvSpPr txBox="1"/>
          <p:nvPr/>
        </p:nvSpPr>
        <p:spPr>
          <a:xfrm>
            <a:off x="6081680" y="5862504"/>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Rumusan</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Masalah</a:t>
            </a:r>
            <a:endParaRPr lang="id-ID" b="1" dirty="0">
              <a:solidFill>
                <a:srgbClr val="E9E2CF"/>
              </a:solidFill>
              <a:latin typeface="Arial" panose="020B0604020202020204" pitchFamily="34" charset="0"/>
              <a:cs typeface="Arial" panose="020B0604020202020204" pitchFamily="34" charset="0"/>
            </a:endParaRPr>
          </a:p>
        </p:txBody>
      </p:sp>
      <p:sp>
        <p:nvSpPr>
          <p:cNvPr id="142" name="Freeform: Shape 141">
            <a:extLst>
              <a:ext uri="{FF2B5EF4-FFF2-40B4-BE49-F238E27FC236}">
                <a16:creationId xmlns:a16="http://schemas.microsoft.com/office/drawing/2014/main" id="{A7A21C27-ECBC-8DFA-4EF2-198FA872FC71}"/>
              </a:ext>
            </a:extLst>
          </p:cNvPr>
          <p:cNvSpPr/>
          <p:nvPr/>
        </p:nvSpPr>
        <p:spPr>
          <a:xfrm>
            <a:off x="8891442" y="5900437"/>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3" name="Freeform: Shape 142">
            <a:extLst>
              <a:ext uri="{FF2B5EF4-FFF2-40B4-BE49-F238E27FC236}">
                <a16:creationId xmlns:a16="http://schemas.microsoft.com/office/drawing/2014/main" id="{01BBB008-C70C-C6EA-EF97-836FF5A52185}"/>
              </a:ext>
            </a:extLst>
          </p:cNvPr>
          <p:cNvSpPr/>
          <p:nvPr/>
        </p:nvSpPr>
        <p:spPr>
          <a:xfrm>
            <a:off x="8801415" y="5820153"/>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4" name="TextBox 143">
            <a:hlinkClick r:id="rId5" action="ppaction://hlinksldjump"/>
            <a:extLst>
              <a:ext uri="{FF2B5EF4-FFF2-40B4-BE49-F238E27FC236}">
                <a16:creationId xmlns:a16="http://schemas.microsoft.com/office/drawing/2014/main" id="{BA7803B0-902C-0882-28BA-37CB01485193}"/>
              </a:ext>
            </a:extLst>
          </p:cNvPr>
          <p:cNvSpPr txBox="1"/>
          <p:nvPr/>
        </p:nvSpPr>
        <p:spPr>
          <a:xfrm>
            <a:off x="8818215" y="5899265"/>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Tujuan</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Penelitian</a:t>
            </a:r>
            <a:endParaRPr lang="id-ID" b="1" dirty="0">
              <a:solidFill>
                <a:srgbClr val="E9E2CF"/>
              </a:solidFill>
              <a:latin typeface="Arial" panose="020B0604020202020204" pitchFamily="34" charset="0"/>
              <a:cs typeface="Arial" panose="020B0604020202020204" pitchFamily="34" charset="0"/>
            </a:endParaRPr>
          </a:p>
        </p:txBody>
      </p:sp>
      <p:sp>
        <p:nvSpPr>
          <p:cNvPr id="148" name="Freeform: Shape 147">
            <a:extLst>
              <a:ext uri="{FF2B5EF4-FFF2-40B4-BE49-F238E27FC236}">
                <a16:creationId xmlns:a16="http://schemas.microsoft.com/office/drawing/2014/main" id="{4A29270E-70A9-570A-8215-ACB795083F91}"/>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49" name="Freeform: Shape 148">
            <a:extLst>
              <a:ext uri="{FF2B5EF4-FFF2-40B4-BE49-F238E27FC236}">
                <a16:creationId xmlns:a16="http://schemas.microsoft.com/office/drawing/2014/main" id="{EA39F42F-88B3-CB45-FD03-B29014D83A14}"/>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129" name="Group 128">
            <a:extLst>
              <a:ext uri="{FF2B5EF4-FFF2-40B4-BE49-F238E27FC236}">
                <a16:creationId xmlns:a16="http://schemas.microsoft.com/office/drawing/2014/main" id="{76751891-BB8C-74E0-E4BD-8F103D1CAD4E}"/>
              </a:ext>
            </a:extLst>
          </p:cNvPr>
          <p:cNvGrpSpPr/>
          <p:nvPr/>
        </p:nvGrpSpPr>
        <p:grpSpPr>
          <a:xfrm>
            <a:off x="466664" y="1520294"/>
            <a:ext cx="1775523" cy="605445"/>
            <a:chOff x="466664" y="1520294"/>
            <a:chExt cx="1775523" cy="605445"/>
          </a:xfrm>
        </p:grpSpPr>
        <p:sp>
          <p:nvSpPr>
            <p:cNvPr id="130" name="Freeform: Shape 129">
              <a:extLst>
                <a:ext uri="{FF2B5EF4-FFF2-40B4-BE49-F238E27FC236}">
                  <a16:creationId xmlns:a16="http://schemas.microsoft.com/office/drawing/2014/main" id="{F53C78F9-FBFD-6677-CB82-515975ADBEF9}"/>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1" name="TextBox 130">
              <a:hlinkClick r:id="rId6" action="ppaction://hlinksldjump"/>
              <a:extLst>
                <a:ext uri="{FF2B5EF4-FFF2-40B4-BE49-F238E27FC236}">
                  <a16:creationId xmlns:a16="http://schemas.microsoft.com/office/drawing/2014/main" id="{E31B525A-8DD3-1BFE-1B2E-C18AA161D35C}"/>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2</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2" name="Group 131">
            <a:extLst>
              <a:ext uri="{FF2B5EF4-FFF2-40B4-BE49-F238E27FC236}">
                <a16:creationId xmlns:a16="http://schemas.microsoft.com/office/drawing/2014/main" id="{5E106730-50D8-EEE9-BF10-5D617C615011}"/>
              </a:ext>
            </a:extLst>
          </p:cNvPr>
          <p:cNvGrpSpPr/>
          <p:nvPr/>
        </p:nvGrpSpPr>
        <p:grpSpPr>
          <a:xfrm>
            <a:off x="466664" y="2511481"/>
            <a:ext cx="1775523" cy="605445"/>
            <a:chOff x="466664" y="2511481"/>
            <a:chExt cx="1775523" cy="605445"/>
          </a:xfrm>
        </p:grpSpPr>
        <p:sp>
          <p:nvSpPr>
            <p:cNvPr id="133" name="Freeform: Shape 132">
              <a:extLst>
                <a:ext uri="{FF2B5EF4-FFF2-40B4-BE49-F238E27FC236}">
                  <a16:creationId xmlns:a16="http://schemas.microsoft.com/office/drawing/2014/main" id="{99AAD9BE-901B-A210-43A1-30A09BDA7AFD}"/>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TextBox 133">
              <a:hlinkClick r:id="rId7" action="ppaction://hlinksldjump"/>
              <a:extLst>
                <a:ext uri="{FF2B5EF4-FFF2-40B4-BE49-F238E27FC236}">
                  <a16:creationId xmlns:a16="http://schemas.microsoft.com/office/drawing/2014/main" id="{C0D230E6-CAF5-965B-027B-E3CC83877FB4}"/>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3</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5" name="Group 134">
            <a:extLst>
              <a:ext uri="{FF2B5EF4-FFF2-40B4-BE49-F238E27FC236}">
                <a16:creationId xmlns:a16="http://schemas.microsoft.com/office/drawing/2014/main" id="{2C859108-7C90-2870-DF16-4EAF5B39D79A}"/>
              </a:ext>
            </a:extLst>
          </p:cNvPr>
          <p:cNvGrpSpPr/>
          <p:nvPr/>
        </p:nvGrpSpPr>
        <p:grpSpPr>
          <a:xfrm>
            <a:off x="466664" y="3507495"/>
            <a:ext cx="1775523" cy="605445"/>
            <a:chOff x="466664" y="3507495"/>
            <a:chExt cx="1775523" cy="605445"/>
          </a:xfrm>
        </p:grpSpPr>
        <p:sp>
          <p:nvSpPr>
            <p:cNvPr id="136" name="Freeform: Shape 135">
              <a:extLst>
                <a:ext uri="{FF2B5EF4-FFF2-40B4-BE49-F238E27FC236}">
                  <a16:creationId xmlns:a16="http://schemas.microsoft.com/office/drawing/2014/main" id="{12DC2241-24A8-32C3-D49F-F6F195302B4B}"/>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7" name="TextBox 136">
              <a:hlinkClick r:id="rId8" action="ppaction://hlinksldjump"/>
              <a:extLst>
                <a:ext uri="{FF2B5EF4-FFF2-40B4-BE49-F238E27FC236}">
                  <a16:creationId xmlns:a16="http://schemas.microsoft.com/office/drawing/2014/main" id="{5D2EA16F-85EE-BF76-1C26-EC9240522A49}"/>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4</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38" name="Group 137">
            <a:extLst>
              <a:ext uri="{FF2B5EF4-FFF2-40B4-BE49-F238E27FC236}">
                <a16:creationId xmlns:a16="http://schemas.microsoft.com/office/drawing/2014/main" id="{98D29BCC-BAFA-44BE-0DE4-1805C36740B2}"/>
              </a:ext>
            </a:extLst>
          </p:cNvPr>
          <p:cNvGrpSpPr/>
          <p:nvPr/>
        </p:nvGrpSpPr>
        <p:grpSpPr>
          <a:xfrm>
            <a:off x="466664" y="4490771"/>
            <a:ext cx="1775523" cy="605445"/>
            <a:chOff x="466664" y="4490771"/>
            <a:chExt cx="1775523" cy="605445"/>
          </a:xfrm>
        </p:grpSpPr>
        <p:sp>
          <p:nvSpPr>
            <p:cNvPr id="145" name="Freeform: Shape 144">
              <a:extLst>
                <a:ext uri="{FF2B5EF4-FFF2-40B4-BE49-F238E27FC236}">
                  <a16:creationId xmlns:a16="http://schemas.microsoft.com/office/drawing/2014/main" id="{39ECF9B8-D46E-27AB-5D51-DEF921A22886}"/>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6" name="TextBox 145">
              <a:hlinkClick r:id="rId9" action="ppaction://hlinksldjump"/>
              <a:extLst>
                <a:ext uri="{FF2B5EF4-FFF2-40B4-BE49-F238E27FC236}">
                  <a16:creationId xmlns:a16="http://schemas.microsoft.com/office/drawing/2014/main" id="{2BFAD523-691C-3C64-F96F-3B9D66912FB9}"/>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5</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47" name="Group 146">
            <a:extLst>
              <a:ext uri="{FF2B5EF4-FFF2-40B4-BE49-F238E27FC236}">
                <a16:creationId xmlns:a16="http://schemas.microsoft.com/office/drawing/2014/main" id="{A27DFA56-FEF4-FA8F-2079-5F3BE91236BE}"/>
              </a:ext>
            </a:extLst>
          </p:cNvPr>
          <p:cNvGrpSpPr/>
          <p:nvPr/>
        </p:nvGrpSpPr>
        <p:grpSpPr>
          <a:xfrm>
            <a:off x="466664" y="532476"/>
            <a:ext cx="1775523" cy="605445"/>
            <a:chOff x="466664" y="532476"/>
            <a:chExt cx="1775523" cy="605445"/>
          </a:xfrm>
        </p:grpSpPr>
        <p:sp>
          <p:nvSpPr>
            <p:cNvPr id="150" name="Freeform: Shape 149">
              <a:hlinkClick r:id="rId10" action="ppaction://hlinksldjump"/>
              <a:extLst>
                <a:ext uri="{FF2B5EF4-FFF2-40B4-BE49-F238E27FC236}">
                  <a16:creationId xmlns:a16="http://schemas.microsoft.com/office/drawing/2014/main" id="{B72AC0B0-51FC-E1F8-A416-909F2D5BC00B}"/>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TextBox 150">
              <a:extLst>
                <a:ext uri="{FF2B5EF4-FFF2-40B4-BE49-F238E27FC236}">
                  <a16:creationId xmlns:a16="http://schemas.microsoft.com/office/drawing/2014/main" id="{FBB86BC2-4155-D34E-1E6A-CAE4AB79EA6B}"/>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E9E2CF"/>
                  </a:solidFill>
                  <a:latin typeface="Arial" panose="020B0604020202020204" pitchFamily="34" charset="0"/>
                  <a:cs typeface="Arial" panose="020B0604020202020204" pitchFamily="34" charset="0"/>
                </a:rPr>
                <a:t>BAB 1</a:t>
              </a:r>
              <a:endParaRPr lang="id-ID" sz="2400" b="1" dirty="0">
                <a:solidFill>
                  <a:srgbClr val="E9E2CF"/>
                </a:solidFill>
                <a:latin typeface="Arial" panose="020B0604020202020204" pitchFamily="34" charset="0"/>
                <a:cs typeface="Arial" panose="020B0604020202020204" pitchFamily="34" charset="0"/>
              </a:endParaRPr>
            </a:p>
          </p:txBody>
        </p:sp>
      </p:grpSp>
      <p:pic>
        <p:nvPicPr>
          <p:cNvPr id="107" name="Graphic 106" descr="Power">
            <a:hlinkClick r:id="" action="ppaction://hlinkshowjump?jump=lastslide"/>
            <a:extLst>
              <a:ext uri="{FF2B5EF4-FFF2-40B4-BE49-F238E27FC236}">
                <a16:creationId xmlns:a16="http://schemas.microsoft.com/office/drawing/2014/main" id="{D276F725-CA24-6B52-C998-890DBD86D81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80455" y="5878768"/>
            <a:ext cx="472647" cy="472647"/>
          </a:xfrm>
          <a:prstGeom prst="rect">
            <a:avLst/>
          </a:prstGeom>
        </p:spPr>
      </p:pic>
      <p:pic>
        <p:nvPicPr>
          <p:cNvPr id="108" name="Graphic 107" descr="Home">
            <a:hlinkClick r:id="rId13" action="ppaction://hlinksldjump"/>
            <a:extLst>
              <a:ext uri="{FF2B5EF4-FFF2-40B4-BE49-F238E27FC236}">
                <a16:creationId xmlns:a16="http://schemas.microsoft.com/office/drawing/2014/main" id="{5B07B5E4-15A0-B794-E805-EFF3A6BF98FF}"/>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17812" y="5830204"/>
            <a:ext cx="541178" cy="541178"/>
          </a:xfrm>
          <a:prstGeom prst="rect">
            <a:avLst/>
          </a:prstGeom>
        </p:spPr>
      </p:pic>
      <p:pic>
        <p:nvPicPr>
          <p:cNvPr id="109" name="Graphic 108" descr="Play">
            <a:hlinkClick r:id="rId10" action="ppaction://hlinksldjump"/>
            <a:extLst>
              <a:ext uri="{FF2B5EF4-FFF2-40B4-BE49-F238E27FC236}">
                <a16:creationId xmlns:a16="http://schemas.microsoft.com/office/drawing/2014/main" id="{5E35B63F-2A06-4CA8-8F15-D98925B43C9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230420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29"/>
                                        </p:tgtEl>
                                        <p:attrNameLst>
                                          <p:attrName>style.visibility</p:attrName>
                                        </p:attrNameLst>
                                      </p:cBhvr>
                                      <p:to>
                                        <p:strVal val="visible"/>
                                      </p:to>
                                    </p:set>
                                    <p:anim calcmode="lin" valueType="num">
                                      <p:cBhvr additive="base">
                                        <p:cTn id="15" dur="1000" fill="hold"/>
                                        <p:tgtEl>
                                          <p:spTgt spid="129"/>
                                        </p:tgtEl>
                                        <p:attrNameLst>
                                          <p:attrName>ppt_x</p:attrName>
                                        </p:attrNameLst>
                                      </p:cBhvr>
                                      <p:tavLst>
                                        <p:tav tm="0">
                                          <p:val>
                                            <p:strVal val="0-#ppt_w/2"/>
                                          </p:val>
                                        </p:tav>
                                        <p:tav tm="100000">
                                          <p:val>
                                            <p:strVal val="#ppt_x"/>
                                          </p:val>
                                        </p:tav>
                                      </p:tavLst>
                                    </p:anim>
                                    <p:anim calcmode="lin" valueType="num">
                                      <p:cBhvr additive="base">
                                        <p:cTn id="16" dur="1000" fill="hold"/>
                                        <p:tgtEl>
                                          <p:spTgt spid="129"/>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32"/>
                                        </p:tgtEl>
                                        <p:attrNameLst>
                                          <p:attrName>style.visibility</p:attrName>
                                        </p:attrNameLst>
                                      </p:cBhvr>
                                      <p:to>
                                        <p:strVal val="visible"/>
                                      </p:to>
                                    </p:set>
                                    <p:anim calcmode="lin" valueType="num">
                                      <p:cBhvr additive="base">
                                        <p:cTn id="19" dur="1000" fill="hold"/>
                                        <p:tgtEl>
                                          <p:spTgt spid="132"/>
                                        </p:tgtEl>
                                        <p:attrNameLst>
                                          <p:attrName>ppt_x</p:attrName>
                                        </p:attrNameLst>
                                      </p:cBhvr>
                                      <p:tavLst>
                                        <p:tav tm="0">
                                          <p:val>
                                            <p:strVal val="0-#ppt_w/2"/>
                                          </p:val>
                                        </p:tav>
                                        <p:tav tm="100000">
                                          <p:val>
                                            <p:strVal val="#ppt_x"/>
                                          </p:val>
                                        </p:tav>
                                      </p:tavLst>
                                    </p:anim>
                                    <p:anim calcmode="lin" valueType="num">
                                      <p:cBhvr additive="base">
                                        <p:cTn id="20" dur="1000" fill="hold"/>
                                        <p:tgtEl>
                                          <p:spTgt spid="132"/>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35"/>
                                        </p:tgtEl>
                                        <p:attrNameLst>
                                          <p:attrName>style.visibility</p:attrName>
                                        </p:attrNameLst>
                                      </p:cBhvr>
                                      <p:to>
                                        <p:strVal val="visible"/>
                                      </p:to>
                                    </p:set>
                                    <p:anim calcmode="lin" valueType="num">
                                      <p:cBhvr additive="base">
                                        <p:cTn id="23" dur="1000" fill="hold"/>
                                        <p:tgtEl>
                                          <p:spTgt spid="135"/>
                                        </p:tgtEl>
                                        <p:attrNameLst>
                                          <p:attrName>ppt_x</p:attrName>
                                        </p:attrNameLst>
                                      </p:cBhvr>
                                      <p:tavLst>
                                        <p:tav tm="0">
                                          <p:val>
                                            <p:strVal val="0-#ppt_w/2"/>
                                          </p:val>
                                        </p:tav>
                                        <p:tav tm="100000">
                                          <p:val>
                                            <p:strVal val="#ppt_x"/>
                                          </p:val>
                                        </p:tav>
                                      </p:tavLst>
                                    </p:anim>
                                    <p:anim calcmode="lin" valueType="num">
                                      <p:cBhvr additive="base">
                                        <p:cTn id="24" dur="1000" fill="hold"/>
                                        <p:tgtEl>
                                          <p:spTgt spid="135"/>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138"/>
                                        </p:tgtEl>
                                        <p:attrNameLst>
                                          <p:attrName>style.visibility</p:attrName>
                                        </p:attrNameLst>
                                      </p:cBhvr>
                                      <p:to>
                                        <p:strVal val="visible"/>
                                      </p:to>
                                    </p:set>
                                    <p:anim calcmode="lin" valueType="num">
                                      <p:cBhvr additive="base">
                                        <p:cTn id="27" dur="1000" fill="hold"/>
                                        <p:tgtEl>
                                          <p:spTgt spid="138"/>
                                        </p:tgtEl>
                                        <p:attrNameLst>
                                          <p:attrName>ppt_x</p:attrName>
                                        </p:attrNameLst>
                                      </p:cBhvr>
                                      <p:tavLst>
                                        <p:tav tm="0">
                                          <p:val>
                                            <p:strVal val="0-#ppt_w/2"/>
                                          </p:val>
                                        </p:tav>
                                        <p:tav tm="100000">
                                          <p:val>
                                            <p:strVal val="#ppt_x"/>
                                          </p:val>
                                        </p:tav>
                                      </p:tavLst>
                                    </p:anim>
                                    <p:anim calcmode="lin" valueType="num">
                                      <p:cBhvr additive="base">
                                        <p:cTn id="28" dur="1000" fill="hold"/>
                                        <p:tgtEl>
                                          <p:spTgt spid="138"/>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47"/>
                                        </p:tgtEl>
                                        <p:attrNameLst>
                                          <p:attrName>style.visibility</p:attrName>
                                        </p:attrNameLst>
                                      </p:cBhvr>
                                      <p:to>
                                        <p:strVal val="visible"/>
                                      </p:to>
                                    </p:set>
                                    <p:anim calcmode="lin" valueType="num">
                                      <p:cBhvr additive="base">
                                        <p:cTn id="31" dur="1000" fill="hold"/>
                                        <p:tgtEl>
                                          <p:spTgt spid="147"/>
                                        </p:tgtEl>
                                        <p:attrNameLst>
                                          <p:attrName>ppt_x</p:attrName>
                                        </p:attrNameLst>
                                      </p:cBhvr>
                                      <p:tavLst>
                                        <p:tav tm="0">
                                          <p:val>
                                            <p:strVal val="0-#ppt_w/2"/>
                                          </p:val>
                                        </p:tav>
                                        <p:tav tm="100000">
                                          <p:val>
                                            <p:strVal val="#ppt_x"/>
                                          </p:val>
                                        </p:tav>
                                      </p:tavLst>
                                    </p:anim>
                                    <p:anim calcmode="lin" valueType="num">
                                      <p:cBhvr additive="base">
                                        <p:cTn id="32" dur="1000" fill="hold"/>
                                        <p:tgtEl>
                                          <p:spTgt spid="147"/>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107"/>
                                        </p:tgtEl>
                                        <p:attrNameLst>
                                          <p:attrName>style.visibility</p:attrName>
                                        </p:attrNameLst>
                                      </p:cBhvr>
                                      <p:to>
                                        <p:strVal val="visible"/>
                                      </p:to>
                                    </p:set>
                                    <p:anim calcmode="lin" valueType="num">
                                      <p:cBhvr additive="base">
                                        <p:cTn id="35" dur="1000" fill="hold"/>
                                        <p:tgtEl>
                                          <p:spTgt spid="107"/>
                                        </p:tgtEl>
                                        <p:attrNameLst>
                                          <p:attrName>ppt_x</p:attrName>
                                        </p:attrNameLst>
                                      </p:cBhvr>
                                      <p:tavLst>
                                        <p:tav tm="0">
                                          <p:val>
                                            <p:strVal val="0-#ppt_w/2"/>
                                          </p:val>
                                        </p:tav>
                                        <p:tav tm="100000">
                                          <p:val>
                                            <p:strVal val="#ppt_x"/>
                                          </p:val>
                                        </p:tav>
                                      </p:tavLst>
                                    </p:anim>
                                    <p:anim calcmode="lin" valueType="num">
                                      <p:cBhvr additive="base">
                                        <p:cTn id="36" dur="1000" fill="hold"/>
                                        <p:tgtEl>
                                          <p:spTgt spid="107"/>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08"/>
                                        </p:tgtEl>
                                        <p:attrNameLst>
                                          <p:attrName>style.visibility</p:attrName>
                                        </p:attrNameLst>
                                      </p:cBhvr>
                                      <p:to>
                                        <p:strVal val="visible"/>
                                      </p:to>
                                    </p:set>
                                    <p:anim calcmode="lin" valueType="num">
                                      <p:cBhvr additive="base">
                                        <p:cTn id="39" dur="1000" fill="hold"/>
                                        <p:tgtEl>
                                          <p:spTgt spid="108"/>
                                        </p:tgtEl>
                                        <p:attrNameLst>
                                          <p:attrName>ppt_x</p:attrName>
                                        </p:attrNameLst>
                                      </p:cBhvr>
                                      <p:tavLst>
                                        <p:tav tm="0">
                                          <p:val>
                                            <p:strVal val="0-#ppt_w/2"/>
                                          </p:val>
                                        </p:tav>
                                        <p:tav tm="100000">
                                          <p:val>
                                            <p:strVal val="#ppt_x"/>
                                          </p:val>
                                        </p:tav>
                                      </p:tavLst>
                                    </p:anim>
                                    <p:anim calcmode="lin" valueType="num">
                                      <p:cBhvr additive="base">
                                        <p:cTn id="40" dur="1000" fill="hold"/>
                                        <p:tgtEl>
                                          <p:spTgt spid="108"/>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09"/>
                                        </p:tgtEl>
                                        <p:attrNameLst>
                                          <p:attrName>style.visibility</p:attrName>
                                        </p:attrNameLst>
                                      </p:cBhvr>
                                      <p:to>
                                        <p:strVal val="visible"/>
                                      </p:to>
                                    </p:set>
                                    <p:anim calcmode="lin" valueType="num">
                                      <p:cBhvr additive="base">
                                        <p:cTn id="43" dur="1000" fill="hold"/>
                                        <p:tgtEl>
                                          <p:spTgt spid="109"/>
                                        </p:tgtEl>
                                        <p:attrNameLst>
                                          <p:attrName>ppt_x</p:attrName>
                                        </p:attrNameLst>
                                      </p:cBhvr>
                                      <p:tavLst>
                                        <p:tav tm="0">
                                          <p:val>
                                            <p:strVal val="0-#ppt_w/2"/>
                                          </p:val>
                                        </p:tav>
                                        <p:tav tm="100000">
                                          <p:val>
                                            <p:strVal val="#ppt_x"/>
                                          </p:val>
                                        </p:tav>
                                      </p:tavLst>
                                    </p:anim>
                                    <p:anim calcmode="lin" valueType="num">
                                      <p:cBhvr additive="base">
                                        <p:cTn id="44" dur="1000" fill="hold"/>
                                        <p:tgtEl>
                                          <p:spTgt spid="109"/>
                                        </p:tgtEl>
                                        <p:attrNameLst>
                                          <p:attrName>ppt_y</p:attrName>
                                        </p:attrNameLst>
                                      </p:cBhvr>
                                      <p:tavLst>
                                        <p:tav tm="0">
                                          <p:val>
                                            <p:strVal val="#ppt_y"/>
                                          </p:val>
                                        </p:tav>
                                        <p:tav tm="100000">
                                          <p:val>
                                            <p:strVal val="#ppt_y"/>
                                          </p:val>
                                        </p:tav>
                                      </p:tavLst>
                                    </p:anim>
                                  </p:childTnLst>
                                </p:cTn>
                              </p:par>
                              <p:par>
                                <p:cTn id="45" presetID="2" presetClass="entr" presetSubtype="3"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additive="base">
                                        <p:cTn id="47" dur="1000" fill="hold"/>
                                        <p:tgtEl>
                                          <p:spTgt spid="5"/>
                                        </p:tgtEl>
                                        <p:attrNameLst>
                                          <p:attrName>ppt_x</p:attrName>
                                        </p:attrNameLst>
                                      </p:cBhvr>
                                      <p:tavLst>
                                        <p:tav tm="0">
                                          <p:val>
                                            <p:strVal val="1+#ppt_w/2"/>
                                          </p:val>
                                        </p:tav>
                                        <p:tav tm="100000">
                                          <p:val>
                                            <p:strVal val="#ppt_x"/>
                                          </p:val>
                                        </p:tav>
                                      </p:tavLst>
                                    </p:anim>
                                    <p:anim calcmode="lin" valueType="num">
                                      <p:cBhvr additive="base">
                                        <p:cTn id="48" dur="1000" fill="hold"/>
                                        <p:tgtEl>
                                          <p:spTgt spid="5"/>
                                        </p:tgtEl>
                                        <p:attrNameLst>
                                          <p:attrName>ppt_y</p:attrName>
                                        </p:attrNameLst>
                                      </p:cBhvr>
                                      <p:tavLst>
                                        <p:tav tm="0">
                                          <p:val>
                                            <p:strVal val="0-#ppt_h/2"/>
                                          </p:val>
                                        </p:tav>
                                        <p:tav tm="100000">
                                          <p:val>
                                            <p:strVal val="#ppt_y"/>
                                          </p:val>
                                        </p:tav>
                                      </p:tavLst>
                                    </p:anim>
                                  </p:childTnLst>
                                </p:cTn>
                              </p:par>
                              <p:par>
                                <p:cTn id="49" presetID="2" presetClass="entr" presetSubtype="3" fill="hold" grpId="0" nodeType="withEffect">
                                  <p:stCondLst>
                                    <p:cond delay="0"/>
                                  </p:stCondLst>
                                  <p:childTnLst>
                                    <p:set>
                                      <p:cBhvr>
                                        <p:cTn id="50" dur="1" fill="hold">
                                          <p:stCondLst>
                                            <p:cond delay="0"/>
                                          </p:stCondLst>
                                        </p:cTn>
                                        <p:tgtEl>
                                          <p:spTgt spid="148"/>
                                        </p:tgtEl>
                                        <p:attrNameLst>
                                          <p:attrName>style.visibility</p:attrName>
                                        </p:attrNameLst>
                                      </p:cBhvr>
                                      <p:to>
                                        <p:strVal val="visible"/>
                                      </p:to>
                                    </p:set>
                                    <p:anim calcmode="lin" valueType="num">
                                      <p:cBhvr additive="base">
                                        <p:cTn id="51" dur="1000" fill="hold"/>
                                        <p:tgtEl>
                                          <p:spTgt spid="148"/>
                                        </p:tgtEl>
                                        <p:attrNameLst>
                                          <p:attrName>ppt_x</p:attrName>
                                        </p:attrNameLst>
                                      </p:cBhvr>
                                      <p:tavLst>
                                        <p:tav tm="0">
                                          <p:val>
                                            <p:strVal val="1+#ppt_w/2"/>
                                          </p:val>
                                        </p:tav>
                                        <p:tav tm="100000">
                                          <p:val>
                                            <p:strVal val="#ppt_x"/>
                                          </p:val>
                                        </p:tav>
                                      </p:tavLst>
                                    </p:anim>
                                    <p:anim calcmode="lin" valueType="num">
                                      <p:cBhvr additive="base">
                                        <p:cTn id="52" dur="1000" fill="hold"/>
                                        <p:tgtEl>
                                          <p:spTgt spid="148"/>
                                        </p:tgtEl>
                                        <p:attrNameLst>
                                          <p:attrName>ppt_y</p:attrName>
                                        </p:attrNameLst>
                                      </p:cBhvr>
                                      <p:tavLst>
                                        <p:tav tm="0">
                                          <p:val>
                                            <p:strVal val="0-#ppt_h/2"/>
                                          </p:val>
                                        </p:tav>
                                        <p:tav tm="100000">
                                          <p:val>
                                            <p:strVal val="#ppt_y"/>
                                          </p:val>
                                        </p:tav>
                                      </p:tavLst>
                                    </p:anim>
                                  </p:childTnLst>
                                </p:cTn>
                              </p:par>
                              <p:par>
                                <p:cTn id="53" presetID="2" presetClass="entr" presetSubtype="3" fill="hold" grpId="0" nodeType="withEffect">
                                  <p:stCondLst>
                                    <p:cond delay="0"/>
                                  </p:stCondLst>
                                  <p:childTnLst>
                                    <p:set>
                                      <p:cBhvr>
                                        <p:cTn id="54" dur="1" fill="hold">
                                          <p:stCondLst>
                                            <p:cond delay="0"/>
                                          </p:stCondLst>
                                        </p:cTn>
                                        <p:tgtEl>
                                          <p:spTgt spid="149"/>
                                        </p:tgtEl>
                                        <p:attrNameLst>
                                          <p:attrName>style.visibility</p:attrName>
                                        </p:attrNameLst>
                                      </p:cBhvr>
                                      <p:to>
                                        <p:strVal val="visible"/>
                                      </p:to>
                                    </p:set>
                                    <p:anim calcmode="lin" valueType="num">
                                      <p:cBhvr additive="base">
                                        <p:cTn id="55" dur="1000" fill="hold"/>
                                        <p:tgtEl>
                                          <p:spTgt spid="149"/>
                                        </p:tgtEl>
                                        <p:attrNameLst>
                                          <p:attrName>ppt_x</p:attrName>
                                        </p:attrNameLst>
                                      </p:cBhvr>
                                      <p:tavLst>
                                        <p:tav tm="0">
                                          <p:val>
                                            <p:strVal val="1+#ppt_w/2"/>
                                          </p:val>
                                        </p:tav>
                                        <p:tav tm="100000">
                                          <p:val>
                                            <p:strVal val="#ppt_x"/>
                                          </p:val>
                                        </p:tav>
                                      </p:tavLst>
                                    </p:anim>
                                    <p:anim calcmode="lin" valueType="num">
                                      <p:cBhvr additive="base">
                                        <p:cTn id="56" dur="1000" fill="hold"/>
                                        <p:tgtEl>
                                          <p:spTgt spid="149"/>
                                        </p:tgtEl>
                                        <p:attrNameLst>
                                          <p:attrName>ppt_y</p:attrName>
                                        </p:attrNameLst>
                                      </p:cBhvr>
                                      <p:tavLst>
                                        <p:tav tm="0">
                                          <p:val>
                                            <p:strVal val="0-#ppt_h/2"/>
                                          </p:val>
                                        </p:tav>
                                        <p:tav tm="100000">
                                          <p:val>
                                            <p:strVal val="#ppt_y"/>
                                          </p:val>
                                        </p:tav>
                                      </p:tavLst>
                                    </p:anim>
                                  </p:childTnLst>
                                </p:cTn>
                              </p:par>
                              <p:par>
                                <p:cTn id="57" presetID="2" presetClass="entr" presetSubtype="3"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 calcmode="lin" valueType="num">
                                      <p:cBhvr additive="base">
                                        <p:cTn id="59" dur="1000" fill="hold"/>
                                        <p:tgtEl>
                                          <p:spTgt spid="84"/>
                                        </p:tgtEl>
                                        <p:attrNameLst>
                                          <p:attrName>ppt_x</p:attrName>
                                        </p:attrNameLst>
                                      </p:cBhvr>
                                      <p:tavLst>
                                        <p:tav tm="0">
                                          <p:val>
                                            <p:strVal val="1+#ppt_w/2"/>
                                          </p:val>
                                        </p:tav>
                                        <p:tav tm="100000">
                                          <p:val>
                                            <p:strVal val="#ppt_x"/>
                                          </p:val>
                                        </p:tav>
                                      </p:tavLst>
                                    </p:anim>
                                    <p:anim calcmode="lin" valueType="num">
                                      <p:cBhvr additive="base">
                                        <p:cTn id="60" dur="1000" fill="hold"/>
                                        <p:tgtEl>
                                          <p:spTgt spid="84"/>
                                        </p:tgtEl>
                                        <p:attrNameLst>
                                          <p:attrName>ppt_y</p:attrName>
                                        </p:attrNameLst>
                                      </p:cBhvr>
                                      <p:tavLst>
                                        <p:tav tm="0">
                                          <p:val>
                                            <p:strVal val="0-#ppt_h/2"/>
                                          </p:val>
                                        </p:tav>
                                        <p:tav tm="100000">
                                          <p:val>
                                            <p:strVal val="#ppt_y"/>
                                          </p:val>
                                        </p:tav>
                                      </p:tavLst>
                                    </p:anim>
                                  </p:childTnLst>
                                </p:cTn>
                              </p:par>
                              <p:par>
                                <p:cTn id="61" presetID="2" presetClass="entr" presetSubtype="3" fill="hold" grpId="0" nodeType="withEffect">
                                  <p:stCondLst>
                                    <p:cond delay="0"/>
                                  </p:stCondLst>
                                  <p:childTnLst>
                                    <p:set>
                                      <p:cBhvr>
                                        <p:cTn id="62" dur="1" fill="hold">
                                          <p:stCondLst>
                                            <p:cond delay="0"/>
                                          </p:stCondLst>
                                        </p:cTn>
                                        <p:tgtEl>
                                          <p:spTgt spid="85"/>
                                        </p:tgtEl>
                                        <p:attrNameLst>
                                          <p:attrName>style.visibility</p:attrName>
                                        </p:attrNameLst>
                                      </p:cBhvr>
                                      <p:to>
                                        <p:strVal val="visible"/>
                                      </p:to>
                                    </p:set>
                                    <p:anim calcmode="lin" valueType="num">
                                      <p:cBhvr additive="base">
                                        <p:cTn id="63" dur="1000" fill="hold"/>
                                        <p:tgtEl>
                                          <p:spTgt spid="85"/>
                                        </p:tgtEl>
                                        <p:attrNameLst>
                                          <p:attrName>ppt_x</p:attrName>
                                        </p:attrNameLst>
                                      </p:cBhvr>
                                      <p:tavLst>
                                        <p:tav tm="0">
                                          <p:val>
                                            <p:strVal val="1+#ppt_w/2"/>
                                          </p:val>
                                        </p:tav>
                                        <p:tav tm="100000">
                                          <p:val>
                                            <p:strVal val="#ppt_x"/>
                                          </p:val>
                                        </p:tav>
                                      </p:tavLst>
                                    </p:anim>
                                    <p:anim calcmode="lin" valueType="num">
                                      <p:cBhvr additive="base">
                                        <p:cTn id="64" dur="1000" fill="hold"/>
                                        <p:tgtEl>
                                          <p:spTgt spid="85"/>
                                        </p:tgtEl>
                                        <p:attrNameLst>
                                          <p:attrName>ppt_y</p:attrName>
                                        </p:attrNameLst>
                                      </p:cBhvr>
                                      <p:tavLst>
                                        <p:tav tm="0">
                                          <p:val>
                                            <p:strVal val="0-#ppt_h/2"/>
                                          </p:val>
                                        </p:tav>
                                        <p:tav tm="100000">
                                          <p:val>
                                            <p:strVal val="#ppt_y"/>
                                          </p:val>
                                        </p:tav>
                                      </p:tavLst>
                                    </p:anim>
                                  </p:childTnLst>
                                </p:cTn>
                              </p:par>
                              <p:par>
                                <p:cTn id="65" presetID="2" presetClass="entr" presetSubtype="3" fill="hold" grpId="0" nodeType="withEffect">
                                  <p:stCondLst>
                                    <p:cond delay="0"/>
                                  </p:stCondLst>
                                  <p:childTnLst>
                                    <p:set>
                                      <p:cBhvr>
                                        <p:cTn id="66" dur="1" fill="hold">
                                          <p:stCondLst>
                                            <p:cond delay="0"/>
                                          </p:stCondLst>
                                        </p:cTn>
                                        <p:tgtEl>
                                          <p:spTgt spid="88"/>
                                        </p:tgtEl>
                                        <p:attrNameLst>
                                          <p:attrName>style.visibility</p:attrName>
                                        </p:attrNameLst>
                                      </p:cBhvr>
                                      <p:to>
                                        <p:strVal val="visible"/>
                                      </p:to>
                                    </p:set>
                                    <p:anim calcmode="lin" valueType="num">
                                      <p:cBhvr additive="base">
                                        <p:cTn id="67" dur="1000" fill="hold"/>
                                        <p:tgtEl>
                                          <p:spTgt spid="88"/>
                                        </p:tgtEl>
                                        <p:attrNameLst>
                                          <p:attrName>ppt_x</p:attrName>
                                        </p:attrNameLst>
                                      </p:cBhvr>
                                      <p:tavLst>
                                        <p:tav tm="0">
                                          <p:val>
                                            <p:strVal val="1+#ppt_w/2"/>
                                          </p:val>
                                        </p:tav>
                                        <p:tav tm="100000">
                                          <p:val>
                                            <p:strVal val="#ppt_x"/>
                                          </p:val>
                                        </p:tav>
                                      </p:tavLst>
                                    </p:anim>
                                    <p:anim calcmode="lin" valueType="num">
                                      <p:cBhvr additive="base">
                                        <p:cTn id="68" dur="1000" fill="hold"/>
                                        <p:tgtEl>
                                          <p:spTgt spid="88"/>
                                        </p:tgtEl>
                                        <p:attrNameLst>
                                          <p:attrName>ppt_y</p:attrName>
                                        </p:attrNameLst>
                                      </p:cBhvr>
                                      <p:tavLst>
                                        <p:tav tm="0">
                                          <p:val>
                                            <p:strVal val="0-#ppt_h/2"/>
                                          </p:val>
                                        </p:tav>
                                        <p:tav tm="100000">
                                          <p:val>
                                            <p:strVal val="#ppt_y"/>
                                          </p:val>
                                        </p:tav>
                                      </p:tavLst>
                                    </p:anim>
                                  </p:childTnLst>
                                </p:cTn>
                              </p:par>
                              <p:par>
                                <p:cTn id="69" presetID="2" presetClass="entr" presetSubtype="3" fill="hold" grpId="0" nodeType="withEffect">
                                  <p:stCondLst>
                                    <p:cond delay="0"/>
                                  </p:stCondLst>
                                  <p:childTnLst>
                                    <p:set>
                                      <p:cBhvr>
                                        <p:cTn id="70" dur="1" fill="hold">
                                          <p:stCondLst>
                                            <p:cond delay="0"/>
                                          </p:stCondLst>
                                        </p:cTn>
                                        <p:tgtEl>
                                          <p:spTgt spid="139"/>
                                        </p:tgtEl>
                                        <p:attrNameLst>
                                          <p:attrName>style.visibility</p:attrName>
                                        </p:attrNameLst>
                                      </p:cBhvr>
                                      <p:to>
                                        <p:strVal val="visible"/>
                                      </p:to>
                                    </p:set>
                                    <p:anim calcmode="lin" valueType="num">
                                      <p:cBhvr additive="base">
                                        <p:cTn id="71" dur="1000" fill="hold"/>
                                        <p:tgtEl>
                                          <p:spTgt spid="139"/>
                                        </p:tgtEl>
                                        <p:attrNameLst>
                                          <p:attrName>ppt_x</p:attrName>
                                        </p:attrNameLst>
                                      </p:cBhvr>
                                      <p:tavLst>
                                        <p:tav tm="0">
                                          <p:val>
                                            <p:strVal val="1+#ppt_w/2"/>
                                          </p:val>
                                        </p:tav>
                                        <p:tav tm="100000">
                                          <p:val>
                                            <p:strVal val="#ppt_x"/>
                                          </p:val>
                                        </p:tav>
                                      </p:tavLst>
                                    </p:anim>
                                    <p:anim calcmode="lin" valueType="num">
                                      <p:cBhvr additive="base">
                                        <p:cTn id="72" dur="1000" fill="hold"/>
                                        <p:tgtEl>
                                          <p:spTgt spid="139"/>
                                        </p:tgtEl>
                                        <p:attrNameLst>
                                          <p:attrName>ppt_y</p:attrName>
                                        </p:attrNameLst>
                                      </p:cBhvr>
                                      <p:tavLst>
                                        <p:tav tm="0">
                                          <p:val>
                                            <p:strVal val="0-#ppt_h/2"/>
                                          </p:val>
                                        </p:tav>
                                        <p:tav tm="100000">
                                          <p:val>
                                            <p:strVal val="#ppt_y"/>
                                          </p:val>
                                        </p:tav>
                                      </p:tavLst>
                                    </p:anim>
                                  </p:childTnLst>
                                </p:cTn>
                              </p:par>
                              <p:par>
                                <p:cTn id="73" presetID="2" presetClass="entr" presetSubtype="3" fill="hold" grpId="0" nodeType="withEffect">
                                  <p:stCondLst>
                                    <p:cond delay="0"/>
                                  </p:stCondLst>
                                  <p:childTnLst>
                                    <p:set>
                                      <p:cBhvr>
                                        <p:cTn id="74" dur="1" fill="hold">
                                          <p:stCondLst>
                                            <p:cond delay="0"/>
                                          </p:stCondLst>
                                        </p:cTn>
                                        <p:tgtEl>
                                          <p:spTgt spid="140"/>
                                        </p:tgtEl>
                                        <p:attrNameLst>
                                          <p:attrName>style.visibility</p:attrName>
                                        </p:attrNameLst>
                                      </p:cBhvr>
                                      <p:to>
                                        <p:strVal val="visible"/>
                                      </p:to>
                                    </p:set>
                                    <p:anim calcmode="lin" valueType="num">
                                      <p:cBhvr additive="base">
                                        <p:cTn id="75" dur="1000" fill="hold"/>
                                        <p:tgtEl>
                                          <p:spTgt spid="140"/>
                                        </p:tgtEl>
                                        <p:attrNameLst>
                                          <p:attrName>ppt_x</p:attrName>
                                        </p:attrNameLst>
                                      </p:cBhvr>
                                      <p:tavLst>
                                        <p:tav tm="0">
                                          <p:val>
                                            <p:strVal val="1+#ppt_w/2"/>
                                          </p:val>
                                        </p:tav>
                                        <p:tav tm="100000">
                                          <p:val>
                                            <p:strVal val="#ppt_x"/>
                                          </p:val>
                                        </p:tav>
                                      </p:tavLst>
                                    </p:anim>
                                    <p:anim calcmode="lin" valueType="num">
                                      <p:cBhvr additive="base">
                                        <p:cTn id="76" dur="1000" fill="hold"/>
                                        <p:tgtEl>
                                          <p:spTgt spid="140"/>
                                        </p:tgtEl>
                                        <p:attrNameLst>
                                          <p:attrName>ppt_y</p:attrName>
                                        </p:attrNameLst>
                                      </p:cBhvr>
                                      <p:tavLst>
                                        <p:tav tm="0">
                                          <p:val>
                                            <p:strVal val="0-#ppt_h/2"/>
                                          </p:val>
                                        </p:tav>
                                        <p:tav tm="100000">
                                          <p:val>
                                            <p:strVal val="#ppt_y"/>
                                          </p:val>
                                        </p:tav>
                                      </p:tavLst>
                                    </p:anim>
                                  </p:childTnLst>
                                </p:cTn>
                              </p:par>
                              <p:par>
                                <p:cTn id="77" presetID="2" presetClass="entr" presetSubtype="3" fill="hold" grpId="0" nodeType="withEffect">
                                  <p:stCondLst>
                                    <p:cond delay="0"/>
                                  </p:stCondLst>
                                  <p:childTnLst>
                                    <p:set>
                                      <p:cBhvr>
                                        <p:cTn id="78" dur="1" fill="hold">
                                          <p:stCondLst>
                                            <p:cond delay="0"/>
                                          </p:stCondLst>
                                        </p:cTn>
                                        <p:tgtEl>
                                          <p:spTgt spid="141"/>
                                        </p:tgtEl>
                                        <p:attrNameLst>
                                          <p:attrName>style.visibility</p:attrName>
                                        </p:attrNameLst>
                                      </p:cBhvr>
                                      <p:to>
                                        <p:strVal val="visible"/>
                                      </p:to>
                                    </p:set>
                                    <p:anim calcmode="lin" valueType="num">
                                      <p:cBhvr additive="base">
                                        <p:cTn id="79" dur="1000" fill="hold"/>
                                        <p:tgtEl>
                                          <p:spTgt spid="141"/>
                                        </p:tgtEl>
                                        <p:attrNameLst>
                                          <p:attrName>ppt_x</p:attrName>
                                        </p:attrNameLst>
                                      </p:cBhvr>
                                      <p:tavLst>
                                        <p:tav tm="0">
                                          <p:val>
                                            <p:strVal val="1+#ppt_w/2"/>
                                          </p:val>
                                        </p:tav>
                                        <p:tav tm="100000">
                                          <p:val>
                                            <p:strVal val="#ppt_x"/>
                                          </p:val>
                                        </p:tav>
                                      </p:tavLst>
                                    </p:anim>
                                    <p:anim calcmode="lin" valueType="num">
                                      <p:cBhvr additive="base">
                                        <p:cTn id="80" dur="1000" fill="hold"/>
                                        <p:tgtEl>
                                          <p:spTgt spid="141"/>
                                        </p:tgtEl>
                                        <p:attrNameLst>
                                          <p:attrName>ppt_y</p:attrName>
                                        </p:attrNameLst>
                                      </p:cBhvr>
                                      <p:tavLst>
                                        <p:tav tm="0">
                                          <p:val>
                                            <p:strVal val="0-#ppt_h/2"/>
                                          </p:val>
                                        </p:tav>
                                        <p:tav tm="100000">
                                          <p:val>
                                            <p:strVal val="#ppt_y"/>
                                          </p:val>
                                        </p:tav>
                                      </p:tavLst>
                                    </p:anim>
                                  </p:childTnLst>
                                </p:cTn>
                              </p:par>
                              <p:par>
                                <p:cTn id="81" presetID="2" presetClass="entr" presetSubtype="3" fill="hold" grpId="0" nodeType="withEffect">
                                  <p:stCondLst>
                                    <p:cond delay="0"/>
                                  </p:stCondLst>
                                  <p:childTnLst>
                                    <p:set>
                                      <p:cBhvr>
                                        <p:cTn id="82" dur="1" fill="hold">
                                          <p:stCondLst>
                                            <p:cond delay="0"/>
                                          </p:stCondLst>
                                        </p:cTn>
                                        <p:tgtEl>
                                          <p:spTgt spid="142"/>
                                        </p:tgtEl>
                                        <p:attrNameLst>
                                          <p:attrName>style.visibility</p:attrName>
                                        </p:attrNameLst>
                                      </p:cBhvr>
                                      <p:to>
                                        <p:strVal val="visible"/>
                                      </p:to>
                                    </p:set>
                                    <p:anim calcmode="lin" valueType="num">
                                      <p:cBhvr additive="base">
                                        <p:cTn id="83" dur="1000" fill="hold"/>
                                        <p:tgtEl>
                                          <p:spTgt spid="142"/>
                                        </p:tgtEl>
                                        <p:attrNameLst>
                                          <p:attrName>ppt_x</p:attrName>
                                        </p:attrNameLst>
                                      </p:cBhvr>
                                      <p:tavLst>
                                        <p:tav tm="0">
                                          <p:val>
                                            <p:strVal val="1+#ppt_w/2"/>
                                          </p:val>
                                        </p:tav>
                                        <p:tav tm="100000">
                                          <p:val>
                                            <p:strVal val="#ppt_x"/>
                                          </p:val>
                                        </p:tav>
                                      </p:tavLst>
                                    </p:anim>
                                    <p:anim calcmode="lin" valueType="num">
                                      <p:cBhvr additive="base">
                                        <p:cTn id="84" dur="1000" fill="hold"/>
                                        <p:tgtEl>
                                          <p:spTgt spid="142"/>
                                        </p:tgtEl>
                                        <p:attrNameLst>
                                          <p:attrName>ppt_y</p:attrName>
                                        </p:attrNameLst>
                                      </p:cBhvr>
                                      <p:tavLst>
                                        <p:tav tm="0">
                                          <p:val>
                                            <p:strVal val="0-#ppt_h/2"/>
                                          </p:val>
                                        </p:tav>
                                        <p:tav tm="100000">
                                          <p:val>
                                            <p:strVal val="#ppt_y"/>
                                          </p:val>
                                        </p:tav>
                                      </p:tavLst>
                                    </p:anim>
                                  </p:childTnLst>
                                </p:cTn>
                              </p:par>
                              <p:par>
                                <p:cTn id="85" presetID="2" presetClass="entr" presetSubtype="3" fill="hold" grpId="0" nodeType="withEffect">
                                  <p:stCondLst>
                                    <p:cond delay="0"/>
                                  </p:stCondLst>
                                  <p:childTnLst>
                                    <p:set>
                                      <p:cBhvr>
                                        <p:cTn id="86" dur="1" fill="hold">
                                          <p:stCondLst>
                                            <p:cond delay="0"/>
                                          </p:stCondLst>
                                        </p:cTn>
                                        <p:tgtEl>
                                          <p:spTgt spid="143"/>
                                        </p:tgtEl>
                                        <p:attrNameLst>
                                          <p:attrName>style.visibility</p:attrName>
                                        </p:attrNameLst>
                                      </p:cBhvr>
                                      <p:to>
                                        <p:strVal val="visible"/>
                                      </p:to>
                                    </p:set>
                                    <p:anim calcmode="lin" valueType="num">
                                      <p:cBhvr additive="base">
                                        <p:cTn id="87" dur="1000" fill="hold"/>
                                        <p:tgtEl>
                                          <p:spTgt spid="143"/>
                                        </p:tgtEl>
                                        <p:attrNameLst>
                                          <p:attrName>ppt_x</p:attrName>
                                        </p:attrNameLst>
                                      </p:cBhvr>
                                      <p:tavLst>
                                        <p:tav tm="0">
                                          <p:val>
                                            <p:strVal val="1+#ppt_w/2"/>
                                          </p:val>
                                        </p:tav>
                                        <p:tav tm="100000">
                                          <p:val>
                                            <p:strVal val="#ppt_x"/>
                                          </p:val>
                                        </p:tav>
                                      </p:tavLst>
                                    </p:anim>
                                    <p:anim calcmode="lin" valueType="num">
                                      <p:cBhvr additive="base">
                                        <p:cTn id="88" dur="1000" fill="hold"/>
                                        <p:tgtEl>
                                          <p:spTgt spid="143"/>
                                        </p:tgtEl>
                                        <p:attrNameLst>
                                          <p:attrName>ppt_y</p:attrName>
                                        </p:attrNameLst>
                                      </p:cBhvr>
                                      <p:tavLst>
                                        <p:tav tm="0">
                                          <p:val>
                                            <p:strVal val="0-#ppt_h/2"/>
                                          </p:val>
                                        </p:tav>
                                        <p:tav tm="100000">
                                          <p:val>
                                            <p:strVal val="#ppt_y"/>
                                          </p:val>
                                        </p:tav>
                                      </p:tavLst>
                                    </p:anim>
                                  </p:childTnLst>
                                </p:cTn>
                              </p:par>
                              <p:par>
                                <p:cTn id="89" presetID="2" presetClass="entr" presetSubtype="3" fill="hold" grpId="0" nodeType="withEffect">
                                  <p:stCondLst>
                                    <p:cond delay="0"/>
                                  </p:stCondLst>
                                  <p:childTnLst>
                                    <p:set>
                                      <p:cBhvr>
                                        <p:cTn id="90" dur="1" fill="hold">
                                          <p:stCondLst>
                                            <p:cond delay="0"/>
                                          </p:stCondLst>
                                        </p:cTn>
                                        <p:tgtEl>
                                          <p:spTgt spid="144"/>
                                        </p:tgtEl>
                                        <p:attrNameLst>
                                          <p:attrName>style.visibility</p:attrName>
                                        </p:attrNameLst>
                                      </p:cBhvr>
                                      <p:to>
                                        <p:strVal val="visible"/>
                                      </p:to>
                                    </p:set>
                                    <p:anim calcmode="lin" valueType="num">
                                      <p:cBhvr additive="base">
                                        <p:cTn id="91" dur="1000" fill="hold"/>
                                        <p:tgtEl>
                                          <p:spTgt spid="144"/>
                                        </p:tgtEl>
                                        <p:attrNameLst>
                                          <p:attrName>ppt_x</p:attrName>
                                        </p:attrNameLst>
                                      </p:cBhvr>
                                      <p:tavLst>
                                        <p:tav tm="0">
                                          <p:val>
                                            <p:strVal val="1+#ppt_w/2"/>
                                          </p:val>
                                        </p:tav>
                                        <p:tav tm="100000">
                                          <p:val>
                                            <p:strVal val="#ppt_x"/>
                                          </p:val>
                                        </p:tav>
                                      </p:tavLst>
                                    </p:anim>
                                    <p:anim calcmode="lin" valueType="num">
                                      <p:cBhvr additive="base">
                                        <p:cTn id="92" dur="1000" fill="hold"/>
                                        <p:tgtEl>
                                          <p:spTgt spid="144"/>
                                        </p:tgtEl>
                                        <p:attrNameLst>
                                          <p:attrName>ppt_y</p:attrName>
                                        </p:attrNameLst>
                                      </p:cBhvr>
                                      <p:tavLst>
                                        <p:tav tm="0">
                                          <p:val>
                                            <p:strVal val="0-#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31" presetClass="exit" presetSubtype="0" fill="hold" grpId="1" nodeType="clickEffect">
                                  <p:stCondLst>
                                    <p:cond delay="1250"/>
                                  </p:stCondLst>
                                  <p:childTnLst>
                                    <p:anim calcmode="lin" valueType="num">
                                      <p:cBhvr>
                                        <p:cTn id="96" dur="1000"/>
                                        <p:tgtEl>
                                          <p:spTgt spid="120"/>
                                        </p:tgtEl>
                                        <p:attrNameLst>
                                          <p:attrName>ppt_w</p:attrName>
                                        </p:attrNameLst>
                                      </p:cBhvr>
                                      <p:tavLst>
                                        <p:tav tm="0">
                                          <p:val>
                                            <p:strVal val="ppt_w"/>
                                          </p:val>
                                        </p:tav>
                                        <p:tav tm="100000">
                                          <p:val>
                                            <p:fltVal val="0"/>
                                          </p:val>
                                        </p:tav>
                                      </p:tavLst>
                                    </p:anim>
                                    <p:anim calcmode="lin" valueType="num">
                                      <p:cBhvr>
                                        <p:cTn id="97" dur="1000"/>
                                        <p:tgtEl>
                                          <p:spTgt spid="120"/>
                                        </p:tgtEl>
                                        <p:attrNameLst>
                                          <p:attrName>ppt_h</p:attrName>
                                        </p:attrNameLst>
                                      </p:cBhvr>
                                      <p:tavLst>
                                        <p:tav tm="0">
                                          <p:val>
                                            <p:strVal val="ppt_h"/>
                                          </p:val>
                                        </p:tav>
                                        <p:tav tm="100000">
                                          <p:val>
                                            <p:fltVal val="0"/>
                                          </p:val>
                                        </p:tav>
                                      </p:tavLst>
                                    </p:anim>
                                    <p:anim calcmode="lin" valueType="num">
                                      <p:cBhvr>
                                        <p:cTn id="98" dur="1000"/>
                                        <p:tgtEl>
                                          <p:spTgt spid="120"/>
                                        </p:tgtEl>
                                        <p:attrNameLst>
                                          <p:attrName>style.rotation</p:attrName>
                                        </p:attrNameLst>
                                      </p:cBhvr>
                                      <p:tavLst>
                                        <p:tav tm="0">
                                          <p:val>
                                            <p:fltVal val="0"/>
                                          </p:val>
                                        </p:tav>
                                        <p:tav tm="100000">
                                          <p:val>
                                            <p:fltVal val="90"/>
                                          </p:val>
                                        </p:tav>
                                      </p:tavLst>
                                    </p:anim>
                                    <p:animEffect transition="out" filter="fade">
                                      <p:cBhvr>
                                        <p:cTn id="99" dur="1000"/>
                                        <p:tgtEl>
                                          <p:spTgt spid="120"/>
                                        </p:tgtEl>
                                      </p:cBhvr>
                                    </p:animEffect>
                                    <p:set>
                                      <p:cBhvr>
                                        <p:cTn id="100" dur="1" fill="hold">
                                          <p:stCondLst>
                                            <p:cond delay="999"/>
                                          </p:stCondLst>
                                        </p:cTn>
                                        <p:tgtEl>
                                          <p:spTgt spid="120"/>
                                        </p:tgtEl>
                                        <p:attrNameLst>
                                          <p:attrName>style.visibility</p:attrName>
                                        </p:attrNameLst>
                                      </p:cBhvr>
                                      <p:to>
                                        <p:strVal val="hidden"/>
                                      </p:to>
                                    </p:set>
                                  </p:childTnLst>
                                </p:cTn>
                              </p:par>
                              <p:par>
                                <p:cTn id="101" presetID="31" presetClass="exit" presetSubtype="0" fill="hold" grpId="1" nodeType="withEffect">
                                  <p:stCondLst>
                                    <p:cond delay="1250"/>
                                  </p:stCondLst>
                                  <p:childTnLst>
                                    <p:anim calcmode="lin" valueType="num">
                                      <p:cBhvr>
                                        <p:cTn id="102" dur="1000"/>
                                        <p:tgtEl>
                                          <p:spTgt spid="57"/>
                                        </p:tgtEl>
                                        <p:attrNameLst>
                                          <p:attrName>ppt_w</p:attrName>
                                        </p:attrNameLst>
                                      </p:cBhvr>
                                      <p:tavLst>
                                        <p:tav tm="0">
                                          <p:val>
                                            <p:strVal val="ppt_w"/>
                                          </p:val>
                                        </p:tav>
                                        <p:tav tm="100000">
                                          <p:val>
                                            <p:fltVal val="0"/>
                                          </p:val>
                                        </p:tav>
                                      </p:tavLst>
                                    </p:anim>
                                    <p:anim calcmode="lin" valueType="num">
                                      <p:cBhvr>
                                        <p:cTn id="103" dur="1000"/>
                                        <p:tgtEl>
                                          <p:spTgt spid="57"/>
                                        </p:tgtEl>
                                        <p:attrNameLst>
                                          <p:attrName>ppt_h</p:attrName>
                                        </p:attrNameLst>
                                      </p:cBhvr>
                                      <p:tavLst>
                                        <p:tav tm="0">
                                          <p:val>
                                            <p:strVal val="ppt_h"/>
                                          </p:val>
                                        </p:tav>
                                        <p:tav tm="100000">
                                          <p:val>
                                            <p:fltVal val="0"/>
                                          </p:val>
                                        </p:tav>
                                      </p:tavLst>
                                    </p:anim>
                                    <p:anim calcmode="lin" valueType="num">
                                      <p:cBhvr>
                                        <p:cTn id="104" dur="1000"/>
                                        <p:tgtEl>
                                          <p:spTgt spid="57"/>
                                        </p:tgtEl>
                                        <p:attrNameLst>
                                          <p:attrName>style.rotation</p:attrName>
                                        </p:attrNameLst>
                                      </p:cBhvr>
                                      <p:tavLst>
                                        <p:tav tm="0">
                                          <p:val>
                                            <p:fltVal val="0"/>
                                          </p:val>
                                        </p:tav>
                                        <p:tav tm="100000">
                                          <p:val>
                                            <p:fltVal val="90"/>
                                          </p:val>
                                        </p:tav>
                                      </p:tavLst>
                                    </p:anim>
                                    <p:animEffect transition="out" filter="fade">
                                      <p:cBhvr>
                                        <p:cTn id="105" dur="1000"/>
                                        <p:tgtEl>
                                          <p:spTgt spid="57"/>
                                        </p:tgtEl>
                                      </p:cBhvr>
                                    </p:animEffect>
                                    <p:set>
                                      <p:cBhvr>
                                        <p:cTn id="106" dur="1" fill="hold">
                                          <p:stCondLst>
                                            <p:cond delay="999"/>
                                          </p:stCondLst>
                                        </p:cTn>
                                        <p:tgtEl>
                                          <p:spTgt spid="57"/>
                                        </p:tgtEl>
                                        <p:attrNameLst>
                                          <p:attrName>style.visibility</p:attrName>
                                        </p:attrNameLst>
                                      </p:cBhvr>
                                      <p:to>
                                        <p:strVal val="hidden"/>
                                      </p:to>
                                    </p:set>
                                  </p:childTnLst>
                                </p:cTn>
                              </p:par>
                              <p:par>
                                <p:cTn id="107" presetID="31" presetClass="exit" presetSubtype="0" fill="hold" nodeType="withEffect">
                                  <p:stCondLst>
                                    <p:cond delay="1250"/>
                                  </p:stCondLst>
                                  <p:childTnLst>
                                    <p:anim calcmode="lin" valueType="num">
                                      <p:cBhvr>
                                        <p:cTn id="108" dur="1000"/>
                                        <p:tgtEl>
                                          <p:spTgt spid="129"/>
                                        </p:tgtEl>
                                        <p:attrNameLst>
                                          <p:attrName>ppt_w</p:attrName>
                                        </p:attrNameLst>
                                      </p:cBhvr>
                                      <p:tavLst>
                                        <p:tav tm="0">
                                          <p:val>
                                            <p:strVal val="ppt_w"/>
                                          </p:val>
                                        </p:tav>
                                        <p:tav tm="100000">
                                          <p:val>
                                            <p:fltVal val="0"/>
                                          </p:val>
                                        </p:tav>
                                      </p:tavLst>
                                    </p:anim>
                                    <p:anim calcmode="lin" valueType="num">
                                      <p:cBhvr>
                                        <p:cTn id="109" dur="1000"/>
                                        <p:tgtEl>
                                          <p:spTgt spid="129"/>
                                        </p:tgtEl>
                                        <p:attrNameLst>
                                          <p:attrName>ppt_h</p:attrName>
                                        </p:attrNameLst>
                                      </p:cBhvr>
                                      <p:tavLst>
                                        <p:tav tm="0">
                                          <p:val>
                                            <p:strVal val="ppt_h"/>
                                          </p:val>
                                        </p:tav>
                                        <p:tav tm="100000">
                                          <p:val>
                                            <p:fltVal val="0"/>
                                          </p:val>
                                        </p:tav>
                                      </p:tavLst>
                                    </p:anim>
                                    <p:anim calcmode="lin" valueType="num">
                                      <p:cBhvr>
                                        <p:cTn id="110" dur="1000"/>
                                        <p:tgtEl>
                                          <p:spTgt spid="129"/>
                                        </p:tgtEl>
                                        <p:attrNameLst>
                                          <p:attrName>style.rotation</p:attrName>
                                        </p:attrNameLst>
                                      </p:cBhvr>
                                      <p:tavLst>
                                        <p:tav tm="0">
                                          <p:val>
                                            <p:fltVal val="0"/>
                                          </p:val>
                                        </p:tav>
                                        <p:tav tm="100000">
                                          <p:val>
                                            <p:fltVal val="90"/>
                                          </p:val>
                                        </p:tav>
                                      </p:tavLst>
                                    </p:anim>
                                    <p:animEffect transition="out" filter="fade">
                                      <p:cBhvr>
                                        <p:cTn id="111" dur="1000"/>
                                        <p:tgtEl>
                                          <p:spTgt spid="129"/>
                                        </p:tgtEl>
                                      </p:cBhvr>
                                    </p:animEffect>
                                    <p:set>
                                      <p:cBhvr>
                                        <p:cTn id="112" dur="1" fill="hold">
                                          <p:stCondLst>
                                            <p:cond delay="999"/>
                                          </p:stCondLst>
                                        </p:cTn>
                                        <p:tgtEl>
                                          <p:spTgt spid="129"/>
                                        </p:tgtEl>
                                        <p:attrNameLst>
                                          <p:attrName>style.visibility</p:attrName>
                                        </p:attrNameLst>
                                      </p:cBhvr>
                                      <p:to>
                                        <p:strVal val="hidden"/>
                                      </p:to>
                                    </p:set>
                                  </p:childTnLst>
                                </p:cTn>
                              </p:par>
                              <p:par>
                                <p:cTn id="113" presetID="31" presetClass="exit" presetSubtype="0" fill="hold" nodeType="withEffect">
                                  <p:stCondLst>
                                    <p:cond delay="1250"/>
                                  </p:stCondLst>
                                  <p:childTnLst>
                                    <p:anim calcmode="lin" valueType="num">
                                      <p:cBhvr>
                                        <p:cTn id="114" dur="1000"/>
                                        <p:tgtEl>
                                          <p:spTgt spid="132"/>
                                        </p:tgtEl>
                                        <p:attrNameLst>
                                          <p:attrName>ppt_w</p:attrName>
                                        </p:attrNameLst>
                                      </p:cBhvr>
                                      <p:tavLst>
                                        <p:tav tm="0">
                                          <p:val>
                                            <p:strVal val="ppt_w"/>
                                          </p:val>
                                        </p:tav>
                                        <p:tav tm="100000">
                                          <p:val>
                                            <p:fltVal val="0"/>
                                          </p:val>
                                        </p:tav>
                                      </p:tavLst>
                                    </p:anim>
                                    <p:anim calcmode="lin" valueType="num">
                                      <p:cBhvr>
                                        <p:cTn id="115" dur="1000"/>
                                        <p:tgtEl>
                                          <p:spTgt spid="132"/>
                                        </p:tgtEl>
                                        <p:attrNameLst>
                                          <p:attrName>ppt_h</p:attrName>
                                        </p:attrNameLst>
                                      </p:cBhvr>
                                      <p:tavLst>
                                        <p:tav tm="0">
                                          <p:val>
                                            <p:strVal val="ppt_h"/>
                                          </p:val>
                                        </p:tav>
                                        <p:tav tm="100000">
                                          <p:val>
                                            <p:fltVal val="0"/>
                                          </p:val>
                                        </p:tav>
                                      </p:tavLst>
                                    </p:anim>
                                    <p:anim calcmode="lin" valueType="num">
                                      <p:cBhvr>
                                        <p:cTn id="116" dur="1000"/>
                                        <p:tgtEl>
                                          <p:spTgt spid="132"/>
                                        </p:tgtEl>
                                        <p:attrNameLst>
                                          <p:attrName>style.rotation</p:attrName>
                                        </p:attrNameLst>
                                      </p:cBhvr>
                                      <p:tavLst>
                                        <p:tav tm="0">
                                          <p:val>
                                            <p:fltVal val="0"/>
                                          </p:val>
                                        </p:tav>
                                        <p:tav tm="100000">
                                          <p:val>
                                            <p:fltVal val="90"/>
                                          </p:val>
                                        </p:tav>
                                      </p:tavLst>
                                    </p:anim>
                                    <p:animEffect transition="out" filter="fade">
                                      <p:cBhvr>
                                        <p:cTn id="117" dur="1000"/>
                                        <p:tgtEl>
                                          <p:spTgt spid="132"/>
                                        </p:tgtEl>
                                      </p:cBhvr>
                                    </p:animEffect>
                                    <p:set>
                                      <p:cBhvr>
                                        <p:cTn id="118" dur="1" fill="hold">
                                          <p:stCondLst>
                                            <p:cond delay="999"/>
                                          </p:stCondLst>
                                        </p:cTn>
                                        <p:tgtEl>
                                          <p:spTgt spid="132"/>
                                        </p:tgtEl>
                                        <p:attrNameLst>
                                          <p:attrName>style.visibility</p:attrName>
                                        </p:attrNameLst>
                                      </p:cBhvr>
                                      <p:to>
                                        <p:strVal val="hidden"/>
                                      </p:to>
                                    </p:set>
                                  </p:childTnLst>
                                </p:cTn>
                              </p:par>
                              <p:par>
                                <p:cTn id="119" presetID="31" presetClass="exit" presetSubtype="0" fill="hold" nodeType="withEffect">
                                  <p:stCondLst>
                                    <p:cond delay="1250"/>
                                  </p:stCondLst>
                                  <p:childTnLst>
                                    <p:anim calcmode="lin" valueType="num">
                                      <p:cBhvr>
                                        <p:cTn id="120" dur="1000"/>
                                        <p:tgtEl>
                                          <p:spTgt spid="135"/>
                                        </p:tgtEl>
                                        <p:attrNameLst>
                                          <p:attrName>ppt_w</p:attrName>
                                        </p:attrNameLst>
                                      </p:cBhvr>
                                      <p:tavLst>
                                        <p:tav tm="0">
                                          <p:val>
                                            <p:strVal val="ppt_w"/>
                                          </p:val>
                                        </p:tav>
                                        <p:tav tm="100000">
                                          <p:val>
                                            <p:fltVal val="0"/>
                                          </p:val>
                                        </p:tav>
                                      </p:tavLst>
                                    </p:anim>
                                    <p:anim calcmode="lin" valueType="num">
                                      <p:cBhvr>
                                        <p:cTn id="121" dur="1000"/>
                                        <p:tgtEl>
                                          <p:spTgt spid="135"/>
                                        </p:tgtEl>
                                        <p:attrNameLst>
                                          <p:attrName>ppt_h</p:attrName>
                                        </p:attrNameLst>
                                      </p:cBhvr>
                                      <p:tavLst>
                                        <p:tav tm="0">
                                          <p:val>
                                            <p:strVal val="ppt_h"/>
                                          </p:val>
                                        </p:tav>
                                        <p:tav tm="100000">
                                          <p:val>
                                            <p:fltVal val="0"/>
                                          </p:val>
                                        </p:tav>
                                      </p:tavLst>
                                    </p:anim>
                                    <p:anim calcmode="lin" valueType="num">
                                      <p:cBhvr>
                                        <p:cTn id="122" dur="1000"/>
                                        <p:tgtEl>
                                          <p:spTgt spid="135"/>
                                        </p:tgtEl>
                                        <p:attrNameLst>
                                          <p:attrName>style.rotation</p:attrName>
                                        </p:attrNameLst>
                                      </p:cBhvr>
                                      <p:tavLst>
                                        <p:tav tm="0">
                                          <p:val>
                                            <p:fltVal val="0"/>
                                          </p:val>
                                        </p:tav>
                                        <p:tav tm="100000">
                                          <p:val>
                                            <p:fltVal val="90"/>
                                          </p:val>
                                        </p:tav>
                                      </p:tavLst>
                                    </p:anim>
                                    <p:animEffect transition="out" filter="fade">
                                      <p:cBhvr>
                                        <p:cTn id="123" dur="1000"/>
                                        <p:tgtEl>
                                          <p:spTgt spid="135"/>
                                        </p:tgtEl>
                                      </p:cBhvr>
                                    </p:animEffect>
                                    <p:set>
                                      <p:cBhvr>
                                        <p:cTn id="124" dur="1" fill="hold">
                                          <p:stCondLst>
                                            <p:cond delay="999"/>
                                          </p:stCondLst>
                                        </p:cTn>
                                        <p:tgtEl>
                                          <p:spTgt spid="135"/>
                                        </p:tgtEl>
                                        <p:attrNameLst>
                                          <p:attrName>style.visibility</p:attrName>
                                        </p:attrNameLst>
                                      </p:cBhvr>
                                      <p:to>
                                        <p:strVal val="hidden"/>
                                      </p:to>
                                    </p:set>
                                  </p:childTnLst>
                                </p:cTn>
                              </p:par>
                              <p:par>
                                <p:cTn id="125" presetID="31" presetClass="exit" presetSubtype="0" fill="hold" nodeType="withEffect">
                                  <p:stCondLst>
                                    <p:cond delay="1250"/>
                                  </p:stCondLst>
                                  <p:childTnLst>
                                    <p:anim calcmode="lin" valueType="num">
                                      <p:cBhvr>
                                        <p:cTn id="126" dur="1000"/>
                                        <p:tgtEl>
                                          <p:spTgt spid="138"/>
                                        </p:tgtEl>
                                        <p:attrNameLst>
                                          <p:attrName>ppt_w</p:attrName>
                                        </p:attrNameLst>
                                      </p:cBhvr>
                                      <p:tavLst>
                                        <p:tav tm="0">
                                          <p:val>
                                            <p:strVal val="ppt_w"/>
                                          </p:val>
                                        </p:tav>
                                        <p:tav tm="100000">
                                          <p:val>
                                            <p:fltVal val="0"/>
                                          </p:val>
                                        </p:tav>
                                      </p:tavLst>
                                    </p:anim>
                                    <p:anim calcmode="lin" valueType="num">
                                      <p:cBhvr>
                                        <p:cTn id="127" dur="1000"/>
                                        <p:tgtEl>
                                          <p:spTgt spid="138"/>
                                        </p:tgtEl>
                                        <p:attrNameLst>
                                          <p:attrName>ppt_h</p:attrName>
                                        </p:attrNameLst>
                                      </p:cBhvr>
                                      <p:tavLst>
                                        <p:tav tm="0">
                                          <p:val>
                                            <p:strVal val="ppt_h"/>
                                          </p:val>
                                        </p:tav>
                                        <p:tav tm="100000">
                                          <p:val>
                                            <p:fltVal val="0"/>
                                          </p:val>
                                        </p:tav>
                                      </p:tavLst>
                                    </p:anim>
                                    <p:anim calcmode="lin" valueType="num">
                                      <p:cBhvr>
                                        <p:cTn id="128" dur="1000"/>
                                        <p:tgtEl>
                                          <p:spTgt spid="138"/>
                                        </p:tgtEl>
                                        <p:attrNameLst>
                                          <p:attrName>style.rotation</p:attrName>
                                        </p:attrNameLst>
                                      </p:cBhvr>
                                      <p:tavLst>
                                        <p:tav tm="0">
                                          <p:val>
                                            <p:fltVal val="0"/>
                                          </p:val>
                                        </p:tav>
                                        <p:tav tm="100000">
                                          <p:val>
                                            <p:fltVal val="90"/>
                                          </p:val>
                                        </p:tav>
                                      </p:tavLst>
                                    </p:anim>
                                    <p:animEffect transition="out" filter="fade">
                                      <p:cBhvr>
                                        <p:cTn id="129" dur="1000"/>
                                        <p:tgtEl>
                                          <p:spTgt spid="138"/>
                                        </p:tgtEl>
                                      </p:cBhvr>
                                    </p:animEffect>
                                    <p:set>
                                      <p:cBhvr>
                                        <p:cTn id="130" dur="1" fill="hold">
                                          <p:stCondLst>
                                            <p:cond delay="999"/>
                                          </p:stCondLst>
                                        </p:cTn>
                                        <p:tgtEl>
                                          <p:spTgt spid="138"/>
                                        </p:tgtEl>
                                        <p:attrNameLst>
                                          <p:attrName>style.visibility</p:attrName>
                                        </p:attrNameLst>
                                      </p:cBhvr>
                                      <p:to>
                                        <p:strVal val="hidden"/>
                                      </p:to>
                                    </p:set>
                                  </p:childTnLst>
                                </p:cTn>
                              </p:par>
                              <p:par>
                                <p:cTn id="131" presetID="31" presetClass="exit" presetSubtype="0" fill="hold" nodeType="withEffect">
                                  <p:stCondLst>
                                    <p:cond delay="1250"/>
                                  </p:stCondLst>
                                  <p:childTnLst>
                                    <p:anim calcmode="lin" valueType="num">
                                      <p:cBhvr>
                                        <p:cTn id="132" dur="1000"/>
                                        <p:tgtEl>
                                          <p:spTgt spid="147"/>
                                        </p:tgtEl>
                                        <p:attrNameLst>
                                          <p:attrName>ppt_w</p:attrName>
                                        </p:attrNameLst>
                                      </p:cBhvr>
                                      <p:tavLst>
                                        <p:tav tm="0">
                                          <p:val>
                                            <p:strVal val="ppt_w"/>
                                          </p:val>
                                        </p:tav>
                                        <p:tav tm="100000">
                                          <p:val>
                                            <p:fltVal val="0"/>
                                          </p:val>
                                        </p:tav>
                                      </p:tavLst>
                                    </p:anim>
                                    <p:anim calcmode="lin" valueType="num">
                                      <p:cBhvr>
                                        <p:cTn id="133" dur="1000"/>
                                        <p:tgtEl>
                                          <p:spTgt spid="147"/>
                                        </p:tgtEl>
                                        <p:attrNameLst>
                                          <p:attrName>ppt_h</p:attrName>
                                        </p:attrNameLst>
                                      </p:cBhvr>
                                      <p:tavLst>
                                        <p:tav tm="0">
                                          <p:val>
                                            <p:strVal val="ppt_h"/>
                                          </p:val>
                                        </p:tav>
                                        <p:tav tm="100000">
                                          <p:val>
                                            <p:fltVal val="0"/>
                                          </p:val>
                                        </p:tav>
                                      </p:tavLst>
                                    </p:anim>
                                    <p:anim calcmode="lin" valueType="num">
                                      <p:cBhvr>
                                        <p:cTn id="134" dur="1000"/>
                                        <p:tgtEl>
                                          <p:spTgt spid="147"/>
                                        </p:tgtEl>
                                        <p:attrNameLst>
                                          <p:attrName>style.rotation</p:attrName>
                                        </p:attrNameLst>
                                      </p:cBhvr>
                                      <p:tavLst>
                                        <p:tav tm="0">
                                          <p:val>
                                            <p:fltVal val="0"/>
                                          </p:val>
                                        </p:tav>
                                        <p:tav tm="100000">
                                          <p:val>
                                            <p:fltVal val="90"/>
                                          </p:val>
                                        </p:tav>
                                      </p:tavLst>
                                    </p:anim>
                                    <p:animEffect transition="out" filter="fade">
                                      <p:cBhvr>
                                        <p:cTn id="135" dur="1000"/>
                                        <p:tgtEl>
                                          <p:spTgt spid="147"/>
                                        </p:tgtEl>
                                      </p:cBhvr>
                                    </p:animEffect>
                                    <p:set>
                                      <p:cBhvr>
                                        <p:cTn id="136" dur="1" fill="hold">
                                          <p:stCondLst>
                                            <p:cond delay="999"/>
                                          </p:stCondLst>
                                        </p:cTn>
                                        <p:tgtEl>
                                          <p:spTgt spid="147"/>
                                        </p:tgtEl>
                                        <p:attrNameLst>
                                          <p:attrName>style.visibility</p:attrName>
                                        </p:attrNameLst>
                                      </p:cBhvr>
                                      <p:to>
                                        <p:strVal val="hidden"/>
                                      </p:to>
                                    </p:set>
                                  </p:childTnLst>
                                </p:cTn>
                              </p:par>
                              <p:par>
                                <p:cTn id="137" presetID="31" presetClass="exit" presetSubtype="0" fill="hold" nodeType="withEffect">
                                  <p:stCondLst>
                                    <p:cond delay="1250"/>
                                  </p:stCondLst>
                                  <p:childTnLst>
                                    <p:anim calcmode="lin" valueType="num">
                                      <p:cBhvr>
                                        <p:cTn id="138" dur="1000"/>
                                        <p:tgtEl>
                                          <p:spTgt spid="107"/>
                                        </p:tgtEl>
                                        <p:attrNameLst>
                                          <p:attrName>ppt_w</p:attrName>
                                        </p:attrNameLst>
                                      </p:cBhvr>
                                      <p:tavLst>
                                        <p:tav tm="0">
                                          <p:val>
                                            <p:strVal val="ppt_w"/>
                                          </p:val>
                                        </p:tav>
                                        <p:tav tm="100000">
                                          <p:val>
                                            <p:fltVal val="0"/>
                                          </p:val>
                                        </p:tav>
                                      </p:tavLst>
                                    </p:anim>
                                    <p:anim calcmode="lin" valueType="num">
                                      <p:cBhvr>
                                        <p:cTn id="139" dur="1000"/>
                                        <p:tgtEl>
                                          <p:spTgt spid="107"/>
                                        </p:tgtEl>
                                        <p:attrNameLst>
                                          <p:attrName>ppt_h</p:attrName>
                                        </p:attrNameLst>
                                      </p:cBhvr>
                                      <p:tavLst>
                                        <p:tav tm="0">
                                          <p:val>
                                            <p:strVal val="ppt_h"/>
                                          </p:val>
                                        </p:tav>
                                        <p:tav tm="100000">
                                          <p:val>
                                            <p:fltVal val="0"/>
                                          </p:val>
                                        </p:tav>
                                      </p:tavLst>
                                    </p:anim>
                                    <p:anim calcmode="lin" valueType="num">
                                      <p:cBhvr>
                                        <p:cTn id="140" dur="1000"/>
                                        <p:tgtEl>
                                          <p:spTgt spid="107"/>
                                        </p:tgtEl>
                                        <p:attrNameLst>
                                          <p:attrName>style.rotation</p:attrName>
                                        </p:attrNameLst>
                                      </p:cBhvr>
                                      <p:tavLst>
                                        <p:tav tm="0">
                                          <p:val>
                                            <p:fltVal val="0"/>
                                          </p:val>
                                        </p:tav>
                                        <p:tav tm="100000">
                                          <p:val>
                                            <p:fltVal val="90"/>
                                          </p:val>
                                        </p:tav>
                                      </p:tavLst>
                                    </p:anim>
                                    <p:animEffect transition="out" filter="fade">
                                      <p:cBhvr>
                                        <p:cTn id="141" dur="1000"/>
                                        <p:tgtEl>
                                          <p:spTgt spid="107"/>
                                        </p:tgtEl>
                                      </p:cBhvr>
                                    </p:animEffect>
                                    <p:set>
                                      <p:cBhvr>
                                        <p:cTn id="142" dur="1" fill="hold">
                                          <p:stCondLst>
                                            <p:cond delay="999"/>
                                          </p:stCondLst>
                                        </p:cTn>
                                        <p:tgtEl>
                                          <p:spTgt spid="107"/>
                                        </p:tgtEl>
                                        <p:attrNameLst>
                                          <p:attrName>style.visibility</p:attrName>
                                        </p:attrNameLst>
                                      </p:cBhvr>
                                      <p:to>
                                        <p:strVal val="hidden"/>
                                      </p:to>
                                    </p:set>
                                  </p:childTnLst>
                                </p:cTn>
                              </p:par>
                              <p:par>
                                <p:cTn id="143" presetID="31" presetClass="exit" presetSubtype="0" fill="hold" nodeType="withEffect">
                                  <p:stCondLst>
                                    <p:cond delay="1250"/>
                                  </p:stCondLst>
                                  <p:childTnLst>
                                    <p:anim calcmode="lin" valueType="num">
                                      <p:cBhvr>
                                        <p:cTn id="144" dur="1000"/>
                                        <p:tgtEl>
                                          <p:spTgt spid="108"/>
                                        </p:tgtEl>
                                        <p:attrNameLst>
                                          <p:attrName>ppt_w</p:attrName>
                                        </p:attrNameLst>
                                      </p:cBhvr>
                                      <p:tavLst>
                                        <p:tav tm="0">
                                          <p:val>
                                            <p:strVal val="ppt_w"/>
                                          </p:val>
                                        </p:tav>
                                        <p:tav tm="100000">
                                          <p:val>
                                            <p:fltVal val="0"/>
                                          </p:val>
                                        </p:tav>
                                      </p:tavLst>
                                    </p:anim>
                                    <p:anim calcmode="lin" valueType="num">
                                      <p:cBhvr>
                                        <p:cTn id="145" dur="1000"/>
                                        <p:tgtEl>
                                          <p:spTgt spid="108"/>
                                        </p:tgtEl>
                                        <p:attrNameLst>
                                          <p:attrName>ppt_h</p:attrName>
                                        </p:attrNameLst>
                                      </p:cBhvr>
                                      <p:tavLst>
                                        <p:tav tm="0">
                                          <p:val>
                                            <p:strVal val="ppt_h"/>
                                          </p:val>
                                        </p:tav>
                                        <p:tav tm="100000">
                                          <p:val>
                                            <p:fltVal val="0"/>
                                          </p:val>
                                        </p:tav>
                                      </p:tavLst>
                                    </p:anim>
                                    <p:anim calcmode="lin" valueType="num">
                                      <p:cBhvr>
                                        <p:cTn id="146" dur="1000"/>
                                        <p:tgtEl>
                                          <p:spTgt spid="108"/>
                                        </p:tgtEl>
                                        <p:attrNameLst>
                                          <p:attrName>style.rotation</p:attrName>
                                        </p:attrNameLst>
                                      </p:cBhvr>
                                      <p:tavLst>
                                        <p:tav tm="0">
                                          <p:val>
                                            <p:fltVal val="0"/>
                                          </p:val>
                                        </p:tav>
                                        <p:tav tm="100000">
                                          <p:val>
                                            <p:fltVal val="90"/>
                                          </p:val>
                                        </p:tav>
                                      </p:tavLst>
                                    </p:anim>
                                    <p:animEffect transition="out" filter="fade">
                                      <p:cBhvr>
                                        <p:cTn id="147" dur="1000"/>
                                        <p:tgtEl>
                                          <p:spTgt spid="108"/>
                                        </p:tgtEl>
                                      </p:cBhvr>
                                    </p:animEffect>
                                    <p:set>
                                      <p:cBhvr>
                                        <p:cTn id="148" dur="1" fill="hold">
                                          <p:stCondLst>
                                            <p:cond delay="999"/>
                                          </p:stCondLst>
                                        </p:cTn>
                                        <p:tgtEl>
                                          <p:spTgt spid="108"/>
                                        </p:tgtEl>
                                        <p:attrNameLst>
                                          <p:attrName>style.visibility</p:attrName>
                                        </p:attrNameLst>
                                      </p:cBhvr>
                                      <p:to>
                                        <p:strVal val="hidden"/>
                                      </p:to>
                                    </p:set>
                                  </p:childTnLst>
                                </p:cTn>
                              </p:par>
                              <p:par>
                                <p:cTn id="149" presetID="31" presetClass="exit" presetSubtype="0" fill="hold" nodeType="withEffect">
                                  <p:stCondLst>
                                    <p:cond delay="1250"/>
                                  </p:stCondLst>
                                  <p:childTnLst>
                                    <p:anim calcmode="lin" valueType="num">
                                      <p:cBhvr>
                                        <p:cTn id="150" dur="1000"/>
                                        <p:tgtEl>
                                          <p:spTgt spid="109"/>
                                        </p:tgtEl>
                                        <p:attrNameLst>
                                          <p:attrName>ppt_w</p:attrName>
                                        </p:attrNameLst>
                                      </p:cBhvr>
                                      <p:tavLst>
                                        <p:tav tm="0">
                                          <p:val>
                                            <p:strVal val="ppt_w"/>
                                          </p:val>
                                        </p:tav>
                                        <p:tav tm="100000">
                                          <p:val>
                                            <p:fltVal val="0"/>
                                          </p:val>
                                        </p:tav>
                                      </p:tavLst>
                                    </p:anim>
                                    <p:anim calcmode="lin" valueType="num">
                                      <p:cBhvr>
                                        <p:cTn id="151" dur="1000"/>
                                        <p:tgtEl>
                                          <p:spTgt spid="109"/>
                                        </p:tgtEl>
                                        <p:attrNameLst>
                                          <p:attrName>ppt_h</p:attrName>
                                        </p:attrNameLst>
                                      </p:cBhvr>
                                      <p:tavLst>
                                        <p:tav tm="0">
                                          <p:val>
                                            <p:strVal val="ppt_h"/>
                                          </p:val>
                                        </p:tav>
                                        <p:tav tm="100000">
                                          <p:val>
                                            <p:fltVal val="0"/>
                                          </p:val>
                                        </p:tav>
                                      </p:tavLst>
                                    </p:anim>
                                    <p:anim calcmode="lin" valueType="num">
                                      <p:cBhvr>
                                        <p:cTn id="152" dur="1000"/>
                                        <p:tgtEl>
                                          <p:spTgt spid="109"/>
                                        </p:tgtEl>
                                        <p:attrNameLst>
                                          <p:attrName>style.rotation</p:attrName>
                                        </p:attrNameLst>
                                      </p:cBhvr>
                                      <p:tavLst>
                                        <p:tav tm="0">
                                          <p:val>
                                            <p:fltVal val="0"/>
                                          </p:val>
                                        </p:tav>
                                        <p:tav tm="100000">
                                          <p:val>
                                            <p:fltVal val="90"/>
                                          </p:val>
                                        </p:tav>
                                      </p:tavLst>
                                    </p:anim>
                                    <p:animEffect transition="out" filter="fade">
                                      <p:cBhvr>
                                        <p:cTn id="153" dur="1000"/>
                                        <p:tgtEl>
                                          <p:spTgt spid="109"/>
                                        </p:tgtEl>
                                      </p:cBhvr>
                                    </p:animEffect>
                                    <p:set>
                                      <p:cBhvr>
                                        <p:cTn id="154" dur="1" fill="hold">
                                          <p:stCondLst>
                                            <p:cond delay="999"/>
                                          </p:stCondLst>
                                        </p:cTn>
                                        <p:tgtEl>
                                          <p:spTgt spid="109"/>
                                        </p:tgtEl>
                                        <p:attrNameLst>
                                          <p:attrName>style.visibility</p:attrName>
                                        </p:attrNameLst>
                                      </p:cBhvr>
                                      <p:to>
                                        <p:strVal val="hidden"/>
                                      </p:to>
                                    </p:set>
                                  </p:childTnLst>
                                </p:cTn>
                              </p:par>
                              <p:par>
                                <p:cTn id="155" presetID="31" presetClass="exit" presetSubtype="0" fill="hold" nodeType="withEffect">
                                  <p:stCondLst>
                                    <p:cond delay="1250"/>
                                  </p:stCondLst>
                                  <p:childTnLst>
                                    <p:anim calcmode="lin" valueType="num">
                                      <p:cBhvr>
                                        <p:cTn id="156" dur="1000"/>
                                        <p:tgtEl>
                                          <p:spTgt spid="5"/>
                                        </p:tgtEl>
                                        <p:attrNameLst>
                                          <p:attrName>ppt_w</p:attrName>
                                        </p:attrNameLst>
                                      </p:cBhvr>
                                      <p:tavLst>
                                        <p:tav tm="0">
                                          <p:val>
                                            <p:strVal val="ppt_w"/>
                                          </p:val>
                                        </p:tav>
                                        <p:tav tm="100000">
                                          <p:val>
                                            <p:fltVal val="0"/>
                                          </p:val>
                                        </p:tav>
                                      </p:tavLst>
                                    </p:anim>
                                    <p:anim calcmode="lin" valueType="num">
                                      <p:cBhvr>
                                        <p:cTn id="157" dur="1000"/>
                                        <p:tgtEl>
                                          <p:spTgt spid="5"/>
                                        </p:tgtEl>
                                        <p:attrNameLst>
                                          <p:attrName>ppt_h</p:attrName>
                                        </p:attrNameLst>
                                      </p:cBhvr>
                                      <p:tavLst>
                                        <p:tav tm="0">
                                          <p:val>
                                            <p:strVal val="ppt_h"/>
                                          </p:val>
                                        </p:tav>
                                        <p:tav tm="100000">
                                          <p:val>
                                            <p:fltVal val="0"/>
                                          </p:val>
                                        </p:tav>
                                      </p:tavLst>
                                    </p:anim>
                                    <p:anim calcmode="lin" valueType="num">
                                      <p:cBhvr>
                                        <p:cTn id="158" dur="1000"/>
                                        <p:tgtEl>
                                          <p:spTgt spid="5"/>
                                        </p:tgtEl>
                                        <p:attrNameLst>
                                          <p:attrName>style.rotation</p:attrName>
                                        </p:attrNameLst>
                                      </p:cBhvr>
                                      <p:tavLst>
                                        <p:tav tm="0">
                                          <p:val>
                                            <p:fltVal val="0"/>
                                          </p:val>
                                        </p:tav>
                                        <p:tav tm="100000">
                                          <p:val>
                                            <p:fltVal val="90"/>
                                          </p:val>
                                        </p:tav>
                                      </p:tavLst>
                                    </p:anim>
                                    <p:animEffect transition="out" filter="fade">
                                      <p:cBhvr>
                                        <p:cTn id="159" dur="1000"/>
                                        <p:tgtEl>
                                          <p:spTgt spid="5"/>
                                        </p:tgtEl>
                                      </p:cBhvr>
                                    </p:animEffect>
                                    <p:set>
                                      <p:cBhvr>
                                        <p:cTn id="160" dur="1" fill="hold">
                                          <p:stCondLst>
                                            <p:cond delay="999"/>
                                          </p:stCondLst>
                                        </p:cTn>
                                        <p:tgtEl>
                                          <p:spTgt spid="5"/>
                                        </p:tgtEl>
                                        <p:attrNameLst>
                                          <p:attrName>style.visibility</p:attrName>
                                        </p:attrNameLst>
                                      </p:cBhvr>
                                      <p:to>
                                        <p:strVal val="hidden"/>
                                      </p:to>
                                    </p:set>
                                  </p:childTnLst>
                                </p:cTn>
                              </p:par>
                              <p:par>
                                <p:cTn id="161" presetID="31" presetClass="exit" presetSubtype="0" fill="hold" grpId="1" nodeType="withEffect">
                                  <p:stCondLst>
                                    <p:cond delay="1250"/>
                                  </p:stCondLst>
                                  <p:childTnLst>
                                    <p:anim calcmode="lin" valueType="num">
                                      <p:cBhvr>
                                        <p:cTn id="162" dur="1000"/>
                                        <p:tgtEl>
                                          <p:spTgt spid="148"/>
                                        </p:tgtEl>
                                        <p:attrNameLst>
                                          <p:attrName>ppt_w</p:attrName>
                                        </p:attrNameLst>
                                      </p:cBhvr>
                                      <p:tavLst>
                                        <p:tav tm="0">
                                          <p:val>
                                            <p:strVal val="ppt_w"/>
                                          </p:val>
                                        </p:tav>
                                        <p:tav tm="100000">
                                          <p:val>
                                            <p:fltVal val="0"/>
                                          </p:val>
                                        </p:tav>
                                      </p:tavLst>
                                    </p:anim>
                                    <p:anim calcmode="lin" valueType="num">
                                      <p:cBhvr>
                                        <p:cTn id="163" dur="1000"/>
                                        <p:tgtEl>
                                          <p:spTgt spid="148"/>
                                        </p:tgtEl>
                                        <p:attrNameLst>
                                          <p:attrName>ppt_h</p:attrName>
                                        </p:attrNameLst>
                                      </p:cBhvr>
                                      <p:tavLst>
                                        <p:tav tm="0">
                                          <p:val>
                                            <p:strVal val="ppt_h"/>
                                          </p:val>
                                        </p:tav>
                                        <p:tav tm="100000">
                                          <p:val>
                                            <p:fltVal val="0"/>
                                          </p:val>
                                        </p:tav>
                                      </p:tavLst>
                                    </p:anim>
                                    <p:anim calcmode="lin" valueType="num">
                                      <p:cBhvr>
                                        <p:cTn id="164" dur="1000"/>
                                        <p:tgtEl>
                                          <p:spTgt spid="148"/>
                                        </p:tgtEl>
                                        <p:attrNameLst>
                                          <p:attrName>style.rotation</p:attrName>
                                        </p:attrNameLst>
                                      </p:cBhvr>
                                      <p:tavLst>
                                        <p:tav tm="0">
                                          <p:val>
                                            <p:fltVal val="0"/>
                                          </p:val>
                                        </p:tav>
                                        <p:tav tm="100000">
                                          <p:val>
                                            <p:fltVal val="90"/>
                                          </p:val>
                                        </p:tav>
                                      </p:tavLst>
                                    </p:anim>
                                    <p:animEffect transition="out" filter="fade">
                                      <p:cBhvr>
                                        <p:cTn id="165" dur="1000"/>
                                        <p:tgtEl>
                                          <p:spTgt spid="148"/>
                                        </p:tgtEl>
                                      </p:cBhvr>
                                    </p:animEffect>
                                    <p:set>
                                      <p:cBhvr>
                                        <p:cTn id="166" dur="1" fill="hold">
                                          <p:stCondLst>
                                            <p:cond delay="999"/>
                                          </p:stCondLst>
                                        </p:cTn>
                                        <p:tgtEl>
                                          <p:spTgt spid="148"/>
                                        </p:tgtEl>
                                        <p:attrNameLst>
                                          <p:attrName>style.visibility</p:attrName>
                                        </p:attrNameLst>
                                      </p:cBhvr>
                                      <p:to>
                                        <p:strVal val="hidden"/>
                                      </p:to>
                                    </p:set>
                                  </p:childTnLst>
                                </p:cTn>
                              </p:par>
                              <p:par>
                                <p:cTn id="167" presetID="31" presetClass="exit" presetSubtype="0" fill="hold" grpId="1" nodeType="withEffect">
                                  <p:stCondLst>
                                    <p:cond delay="1250"/>
                                  </p:stCondLst>
                                  <p:childTnLst>
                                    <p:anim calcmode="lin" valueType="num">
                                      <p:cBhvr>
                                        <p:cTn id="168" dur="1000"/>
                                        <p:tgtEl>
                                          <p:spTgt spid="149"/>
                                        </p:tgtEl>
                                        <p:attrNameLst>
                                          <p:attrName>ppt_w</p:attrName>
                                        </p:attrNameLst>
                                      </p:cBhvr>
                                      <p:tavLst>
                                        <p:tav tm="0">
                                          <p:val>
                                            <p:strVal val="ppt_w"/>
                                          </p:val>
                                        </p:tav>
                                        <p:tav tm="100000">
                                          <p:val>
                                            <p:fltVal val="0"/>
                                          </p:val>
                                        </p:tav>
                                      </p:tavLst>
                                    </p:anim>
                                    <p:anim calcmode="lin" valueType="num">
                                      <p:cBhvr>
                                        <p:cTn id="169" dur="1000"/>
                                        <p:tgtEl>
                                          <p:spTgt spid="149"/>
                                        </p:tgtEl>
                                        <p:attrNameLst>
                                          <p:attrName>ppt_h</p:attrName>
                                        </p:attrNameLst>
                                      </p:cBhvr>
                                      <p:tavLst>
                                        <p:tav tm="0">
                                          <p:val>
                                            <p:strVal val="ppt_h"/>
                                          </p:val>
                                        </p:tav>
                                        <p:tav tm="100000">
                                          <p:val>
                                            <p:fltVal val="0"/>
                                          </p:val>
                                        </p:tav>
                                      </p:tavLst>
                                    </p:anim>
                                    <p:anim calcmode="lin" valueType="num">
                                      <p:cBhvr>
                                        <p:cTn id="170" dur="1000"/>
                                        <p:tgtEl>
                                          <p:spTgt spid="149"/>
                                        </p:tgtEl>
                                        <p:attrNameLst>
                                          <p:attrName>style.rotation</p:attrName>
                                        </p:attrNameLst>
                                      </p:cBhvr>
                                      <p:tavLst>
                                        <p:tav tm="0">
                                          <p:val>
                                            <p:fltVal val="0"/>
                                          </p:val>
                                        </p:tav>
                                        <p:tav tm="100000">
                                          <p:val>
                                            <p:fltVal val="90"/>
                                          </p:val>
                                        </p:tav>
                                      </p:tavLst>
                                    </p:anim>
                                    <p:animEffect transition="out" filter="fade">
                                      <p:cBhvr>
                                        <p:cTn id="171" dur="1000"/>
                                        <p:tgtEl>
                                          <p:spTgt spid="149"/>
                                        </p:tgtEl>
                                      </p:cBhvr>
                                    </p:animEffect>
                                    <p:set>
                                      <p:cBhvr>
                                        <p:cTn id="172" dur="1" fill="hold">
                                          <p:stCondLst>
                                            <p:cond delay="999"/>
                                          </p:stCondLst>
                                        </p:cTn>
                                        <p:tgtEl>
                                          <p:spTgt spid="149"/>
                                        </p:tgtEl>
                                        <p:attrNameLst>
                                          <p:attrName>style.visibility</p:attrName>
                                        </p:attrNameLst>
                                      </p:cBhvr>
                                      <p:to>
                                        <p:strVal val="hidden"/>
                                      </p:to>
                                    </p:set>
                                  </p:childTnLst>
                                </p:cTn>
                              </p:par>
                              <p:par>
                                <p:cTn id="173" presetID="31" presetClass="exit" presetSubtype="0" fill="hold" grpId="1" nodeType="withEffect">
                                  <p:stCondLst>
                                    <p:cond delay="1250"/>
                                  </p:stCondLst>
                                  <p:childTnLst>
                                    <p:anim calcmode="lin" valueType="num">
                                      <p:cBhvr>
                                        <p:cTn id="174" dur="1000"/>
                                        <p:tgtEl>
                                          <p:spTgt spid="84"/>
                                        </p:tgtEl>
                                        <p:attrNameLst>
                                          <p:attrName>ppt_w</p:attrName>
                                        </p:attrNameLst>
                                      </p:cBhvr>
                                      <p:tavLst>
                                        <p:tav tm="0">
                                          <p:val>
                                            <p:strVal val="ppt_w"/>
                                          </p:val>
                                        </p:tav>
                                        <p:tav tm="100000">
                                          <p:val>
                                            <p:fltVal val="0"/>
                                          </p:val>
                                        </p:tav>
                                      </p:tavLst>
                                    </p:anim>
                                    <p:anim calcmode="lin" valueType="num">
                                      <p:cBhvr>
                                        <p:cTn id="175" dur="1000"/>
                                        <p:tgtEl>
                                          <p:spTgt spid="84"/>
                                        </p:tgtEl>
                                        <p:attrNameLst>
                                          <p:attrName>ppt_h</p:attrName>
                                        </p:attrNameLst>
                                      </p:cBhvr>
                                      <p:tavLst>
                                        <p:tav tm="0">
                                          <p:val>
                                            <p:strVal val="ppt_h"/>
                                          </p:val>
                                        </p:tav>
                                        <p:tav tm="100000">
                                          <p:val>
                                            <p:fltVal val="0"/>
                                          </p:val>
                                        </p:tav>
                                      </p:tavLst>
                                    </p:anim>
                                    <p:anim calcmode="lin" valueType="num">
                                      <p:cBhvr>
                                        <p:cTn id="176" dur="1000"/>
                                        <p:tgtEl>
                                          <p:spTgt spid="84"/>
                                        </p:tgtEl>
                                        <p:attrNameLst>
                                          <p:attrName>style.rotation</p:attrName>
                                        </p:attrNameLst>
                                      </p:cBhvr>
                                      <p:tavLst>
                                        <p:tav tm="0">
                                          <p:val>
                                            <p:fltVal val="0"/>
                                          </p:val>
                                        </p:tav>
                                        <p:tav tm="100000">
                                          <p:val>
                                            <p:fltVal val="90"/>
                                          </p:val>
                                        </p:tav>
                                      </p:tavLst>
                                    </p:anim>
                                    <p:animEffect transition="out" filter="fade">
                                      <p:cBhvr>
                                        <p:cTn id="177" dur="1000"/>
                                        <p:tgtEl>
                                          <p:spTgt spid="84"/>
                                        </p:tgtEl>
                                      </p:cBhvr>
                                    </p:animEffect>
                                    <p:set>
                                      <p:cBhvr>
                                        <p:cTn id="178" dur="1" fill="hold">
                                          <p:stCondLst>
                                            <p:cond delay="999"/>
                                          </p:stCondLst>
                                        </p:cTn>
                                        <p:tgtEl>
                                          <p:spTgt spid="84"/>
                                        </p:tgtEl>
                                        <p:attrNameLst>
                                          <p:attrName>style.visibility</p:attrName>
                                        </p:attrNameLst>
                                      </p:cBhvr>
                                      <p:to>
                                        <p:strVal val="hidden"/>
                                      </p:to>
                                    </p:set>
                                  </p:childTnLst>
                                </p:cTn>
                              </p:par>
                              <p:par>
                                <p:cTn id="179" presetID="31" presetClass="exit" presetSubtype="0" fill="hold" grpId="1" nodeType="withEffect">
                                  <p:stCondLst>
                                    <p:cond delay="1250"/>
                                  </p:stCondLst>
                                  <p:childTnLst>
                                    <p:anim calcmode="lin" valueType="num">
                                      <p:cBhvr>
                                        <p:cTn id="180" dur="1000"/>
                                        <p:tgtEl>
                                          <p:spTgt spid="85"/>
                                        </p:tgtEl>
                                        <p:attrNameLst>
                                          <p:attrName>ppt_w</p:attrName>
                                        </p:attrNameLst>
                                      </p:cBhvr>
                                      <p:tavLst>
                                        <p:tav tm="0">
                                          <p:val>
                                            <p:strVal val="ppt_w"/>
                                          </p:val>
                                        </p:tav>
                                        <p:tav tm="100000">
                                          <p:val>
                                            <p:fltVal val="0"/>
                                          </p:val>
                                        </p:tav>
                                      </p:tavLst>
                                    </p:anim>
                                    <p:anim calcmode="lin" valueType="num">
                                      <p:cBhvr>
                                        <p:cTn id="181" dur="1000"/>
                                        <p:tgtEl>
                                          <p:spTgt spid="85"/>
                                        </p:tgtEl>
                                        <p:attrNameLst>
                                          <p:attrName>ppt_h</p:attrName>
                                        </p:attrNameLst>
                                      </p:cBhvr>
                                      <p:tavLst>
                                        <p:tav tm="0">
                                          <p:val>
                                            <p:strVal val="ppt_h"/>
                                          </p:val>
                                        </p:tav>
                                        <p:tav tm="100000">
                                          <p:val>
                                            <p:fltVal val="0"/>
                                          </p:val>
                                        </p:tav>
                                      </p:tavLst>
                                    </p:anim>
                                    <p:anim calcmode="lin" valueType="num">
                                      <p:cBhvr>
                                        <p:cTn id="182" dur="1000"/>
                                        <p:tgtEl>
                                          <p:spTgt spid="85"/>
                                        </p:tgtEl>
                                        <p:attrNameLst>
                                          <p:attrName>style.rotation</p:attrName>
                                        </p:attrNameLst>
                                      </p:cBhvr>
                                      <p:tavLst>
                                        <p:tav tm="0">
                                          <p:val>
                                            <p:fltVal val="0"/>
                                          </p:val>
                                        </p:tav>
                                        <p:tav tm="100000">
                                          <p:val>
                                            <p:fltVal val="90"/>
                                          </p:val>
                                        </p:tav>
                                      </p:tavLst>
                                    </p:anim>
                                    <p:animEffect transition="out" filter="fade">
                                      <p:cBhvr>
                                        <p:cTn id="183" dur="1000"/>
                                        <p:tgtEl>
                                          <p:spTgt spid="85"/>
                                        </p:tgtEl>
                                      </p:cBhvr>
                                    </p:animEffect>
                                    <p:set>
                                      <p:cBhvr>
                                        <p:cTn id="184" dur="1" fill="hold">
                                          <p:stCondLst>
                                            <p:cond delay="999"/>
                                          </p:stCondLst>
                                        </p:cTn>
                                        <p:tgtEl>
                                          <p:spTgt spid="85"/>
                                        </p:tgtEl>
                                        <p:attrNameLst>
                                          <p:attrName>style.visibility</p:attrName>
                                        </p:attrNameLst>
                                      </p:cBhvr>
                                      <p:to>
                                        <p:strVal val="hidden"/>
                                      </p:to>
                                    </p:set>
                                  </p:childTnLst>
                                </p:cTn>
                              </p:par>
                              <p:par>
                                <p:cTn id="185" presetID="31" presetClass="exit" presetSubtype="0" fill="hold" grpId="1" nodeType="withEffect">
                                  <p:stCondLst>
                                    <p:cond delay="1250"/>
                                  </p:stCondLst>
                                  <p:childTnLst>
                                    <p:anim calcmode="lin" valueType="num">
                                      <p:cBhvr>
                                        <p:cTn id="186" dur="1000"/>
                                        <p:tgtEl>
                                          <p:spTgt spid="88"/>
                                        </p:tgtEl>
                                        <p:attrNameLst>
                                          <p:attrName>ppt_w</p:attrName>
                                        </p:attrNameLst>
                                      </p:cBhvr>
                                      <p:tavLst>
                                        <p:tav tm="0">
                                          <p:val>
                                            <p:strVal val="ppt_w"/>
                                          </p:val>
                                        </p:tav>
                                        <p:tav tm="100000">
                                          <p:val>
                                            <p:fltVal val="0"/>
                                          </p:val>
                                        </p:tav>
                                      </p:tavLst>
                                    </p:anim>
                                    <p:anim calcmode="lin" valueType="num">
                                      <p:cBhvr>
                                        <p:cTn id="187" dur="1000"/>
                                        <p:tgtEl>
                                          <p:spTgt spid="88"/>
                                        </p:tgtEl>
                                        <p:attrNameLst>
                                          <p:attrName>ppt_h</p:attrName>
                                        </p:attrNameLst>
                                      </p:cBhvr>
                                      <p:tavLst>
                                        <p:tav tm="0">
                                          <p:val>
                                            <p:strVal val="ppt_h"/>
                                          </p:val>
                                        </p:tav>
                                        <p:tav tm="100000">
                                          <p:val>
                                            <p:fltVal val="0"/>
                                          </p:val>
                                        </p:tav>
                                      </p:tavLst>
                                    </p:anim>
                                    <p:anim calcmode="lin" valueType="num">
                                      <p:cBhvr>
                                        <p:cTn id="188" dur="1000"/>
                                        <p:tgtEl>
                                          <p:spTgt spid="88"/>
                                        </p:tgtEl>
                                        <p:attrNameLst>
                                          <p:attrName>style.rotation</p:attrName>
                                        </p:attrNameLst>
                                      </p:cBhvr>
                                      <p:tavLst>
                                        <p:tav tm="0">
                                          <p:val>
                                            <p:fltVal val="0"/>
                                          </p:val>
                                        </p:tav>
                                        <p:tav tm="100000">
                                          <p:val>
                                            <p:fltVal val="90"/>
                                          </p:val>
                                        </p:tav>
                                      </p:tavLst>
                                    </p:anim>
                                    <p:animEffect transition="out" filter="fade">
                                      <p:cBhvr>
                                        <p:cTn id="189" dur="1000"/>
                                        <p:tgtEl>
                                          <p:spTgt spid="88"/>
                                        </p:tgtEl>
                                      </p:cBhvr>
                                    </p:animEffect>
                                    <p:set>
                                      <p:cBhvr>
                                        <p:cTn id="190" dur="1" fill="hold">
                                          <p:stCondLst>
                                            <p:cond delay="999"/>
                                          </p:stCondLst>
                                        </p:cTn>
                                        <p:tgtEl>
                                          <p:spTgt spid="88"/>
                                        </p:tgtEl>
                                        <p:attrNameLst>
                                          <p:attrName>style.visibility</p:attrName>
                                        </p:attrNameLst>
                                      </p:cBhvr>
                                      <p:to>
                                        <p:strVal val="hidden"/>
                                      </p:to>
                                    </p:set>
                                  </p:childTnLst>
                                </p:cTn>
                              </p:par>
                              <p:par>
                                <p:cTn id="191" presetID="31" presetClass="exit" presetSubtype="0" fill="hold" grpId="1" nodeType="withEffect">
                                  <p:stCondLst>
                                    <p:cond delay="1250"/>
                                  </p:stCondLst>
                                  <p:childTnLst>
                                    <p:anim calcmode="lin" valueType="num">
                                      <p:cBhvr>
                                        <p:cTn id="192" dur="1000"/>
                                        <p:tgtEl>
                                          <p:spTgt spid="139"/>
                                        </p:tgtEl>
                                        <p:attrNameLst>
                                          <p:attrName>ppt_w</p:attrName>
                                        </p:attrNameLst>
                                      </p:cBhvr>
                                      <p:tavLst>
                                        <p:tav tm="0">
                                          <p:val>
                                            <p:strVal val="ppt_w"/>
                                          </p:val>
                                        </p:tav>
                                        <p:tav tm="100000">
                                          <p:val>
                                            <p:fltVal val="0"/>
                                          </p:val>
                                        </p:tav>
                                      </p:tavLst>
                                    </p:anim>
                                    <p:anim calcmode="lin" valueType="num">
                                      <p:cBhvr>
                                        <p:cTn id="193" dur="1000"/>
                                        <p:tgtEl>
                                          <p:spTgt spid="139"/>
                                        </p:tgtEl>
                                        <p:attrNameLst>
                                          <p:attrName>ppt_h</p:attrName>
                                        </p:attrNameLst>
                                      </p:cBhvr>
                                      <p:tavLst>
                                        <p:tav tm="0">
                                          <p:val>
                                            <p:strVal val="ppt_h"/>
                                          </p:val>
                                        </p:tav>
                                        <p:tav tm="100000">
                                          <p:val>
                                            <p:fltVal val="0"/>
                                          </p:val>
                                        </p:tav>
                                      </p:tavLst>
                                    </p:anim>
                                    <p:anim calcmode="lin" valueType="num">
                                      <p:cBhvr>
                                        <p:cTn id="194" dur="1000"/>
                                        <p:tgtEl>
                                          <p:spTgt spid="139"/>
                                        </p:tgtEl>
                                        <p:attrNameLst>
                                          <p:attrName>style.rotation</p:attrName>
                                        </p:attrNameLst>
                                      </p:cBhvr>
                                      <p:tavLst>
                                        <p:tav tm="0">
                                          <p:val>
                                            <p:fltVal val="0"/>
                                          </p:val>
                                        </p:tav>
                                        <p:tav tm="100000">
                                          <p:val>
                                            <p:fltVal val="90"/>
                                          </p:val>
                                        </p:tav>
                                      </p:tavLst>
                                    </p:anim>
                                    <p:animEffect transition="out" filter="fade">
                                      <p:cBhvr>
                                        <p:cTn id="195" dur="1000"/>
                                        <p:tgtEl>
                                          <p:spTgt spid="139"/>
                                        </p:tgtEl>
                                      </p:cBhvr>
                                    </p:animEffect>
                                    <p:set>
                                      <p:cBhvr>
                                        <p:cTn id="196" dur="1" fill="hold">
                                          <p:stCondLst>
                                            <p:cond delay="999"/>
                                          </p:stCondLst>
                                        </p:cTn>
                                        <p:tgtEl>
                                          <p:spTgt spid="139"/>
                                        </p:tgtEl>
                                        <p:attrNameLst>
                                          <p:attrName>style.visibility</p:attrName>
                                        </p:attrNameLst>
                                      </p:cBhvr>
                                      <p:to>
                                        <p:strVal val="hidden"/>
                                      </p:to>
                                    </p:set>
                                  </p:childTnLst>
                                </p:cTn>
                              </p:par>
                              <p:par>
                                <p:cTn id="197" presetID="31" presetClass="exit" presetSubtype="0" fill="hold" grpId="1" nodeType="withEffect">
                                  <p:stCondLst>
                                    <p:cond delay="1250"/>
                                  </p:stCondLst>
                                  <p:childTnLst>
                                    <p:anim calcmode="lin" valueType="num">
                                      <p:cBhvr>
                                        <p:cTn id="198" dur="1000"/>
                                        <p:tgtEl>
                                          <p:spTgt spid="140"/>
                                        </p:tgtEl>
                                        <p:attrNameLst>
                                          <p:attrName>ppt_w</p:attrName>
                                        </p:attrNameLst>
                                      </p:cBhvr>
                                      <p:tavLst>
                                        <p:tav tm="0">
                                          <p:val>
                                            <p:strVal val="ppt_w"/>
                                          </p:val>
                                        </p:tav>
                                        <p:tav tm="100000">
                                          <p:val>
                                            <p:fltVal val="0"/>
                                          </p:val>
                                        </p:tav>
                                      </p:tavLst>
                                    </p:anim>
                                    <p:anim calcmode="lin" valueType="num">
                                      <p:cBhvr>
                                        <p:cTn id="199" dur="1000"/>
                                        <p:tgtEl>
                                          <p:spTgt spid="140"/>
                                        </p:tgtEl>
                                        <p:attrNameLst>
                                          <p:attrName>ppt_h</p:attrName>
                                        </p:attrNameLst>
                                      </p:cBhvr>
                                      <p:tavLst>
                                        <p:tav tm="0">
                                          <p:val>
                                            <p:strVal val="ppt_h"/>
                                          </p:val>
                                        </p:tav>
                                        <p:tav tm="100000">
                                          <p:val>
                                            <p:fltVal val="0"/>
                                          </p:val>
                                        </p:tav>
                                      </p:tavLst>
                                    </p:anim>
                                    <p:anim calcmode="lin" valueType="num">
                                      <p:cBhvr>
                                        <p:cTn id="200" dur="1000"/>
                                        <p:tgtEl>
                                          <p:spTgt spid="140"/>
                                        </p:tgtEl>
                                        <p:attrNameLst>
                                          <p:attrName>style.rotation</p:attrName>
                                        </p:attrNameLst>
                                      </p:cBhvr>
                                      <p:tavLst>
                                        <p:tav tm="0">
                                          <p:val>
                                            <p:fltVal val="0"/>
                                          </p:val>
                                        </p:tav>
                                        <p:tav tm="100000">
                                          <p:val>
                                            <p:fltVal val="90"/>
                                          </p:val>
                                        </p:tav>
                                      </p:tavLst>
                                    </p:anim>
                                    <p:animEffect transition="out" filter="fade">
                                      <p:cBhvr>
                                        <p:cTn id="201" dur="1000"/>
                                        <p:tgtEl>
                                          <p:spTgt spid="140"/>
                                        </p:tgtEl>
                                      </p:cBhvr>
                                    </p:animEffect>
                                    <p:set>
                                      <p:cBhvr>
                                        <p:cTn id="202" dur="1" fill="hold">
                                          <p:stCondLst>
                                            <p:cond delay="999"/>
                                          </p:stCondLst>
                                        </p:cTn>
                                        <p:tgtEl>
                                          <p:spTgt spid="140"/>
                                        </p:tgtEl>
                                        <p:attrNameLst>
                                          <p:attrName>style.visibility</p:attrName>
                                        </p:attrNameLst>
                                      </p:cBhvr>
                                      <p:to>
                                        <p:strVal val="hidden"/>
                                      </p:to>
                                    </p:set>
                                  </p:childTnLst>
                                </p:cTn>
                              </p:par>
                              <p:par>
                                <p:cTn id="203" presetID="31" presetClass="exit" presetSubtype="0" fill="hold" grpId="1" nodeType="withEffect">
                                  <p:stCondLst>
                                    <p:cond delay="1250"/>
                                  </p:stCondLst>
                                  <p:childTnLst>
                                    <p:anim calcmode="lin" valueType="num">
                                      <p:cBhvr>
                                        <p:cTn id="204" dur="1000"/>
                                        <p:tgtEl>
                                          <p:spTgt spid="141"/>
                                        </p:tgtEl>
                                        <p:attrNameLst>
                                          <p:attrName>ppt_w</p:attrName>
                                        </p:attrNameLst>
                                      </p:cBhvr>
                                      <p:tavLst>
                                        <p:tav tm="0">
                                          <p:val>
                                            <p:strVal val="ppt_w"/>
                                          </p:val>
                                        </p:tav>
                                        <p:tav tm="100000">
                                          <p:val>
                                            <p:fltVal val="0"/>
                                          </p:val>
                                        </p:tav>
                                      </p:tavLst>
                                    </p:anim>
                                    <p:anim calcmode="lin" valueType="num">
                                      <p:cBhvr>
                                        <p:cTn id="205" dur="1000"/>
                                        <p:tgtEl>
                                          <p:spTgt spid="141"/>
                                        </p:tgtEl>
                                        <p:attrNameLst>
                                          <p:attrName>ppt_h</p:attrName>
                                        </p:attrNameLst>
                                      </p:cBhvr>
                                      <p:tavLst>
                                        <p:tav tm="0">
                                          <p:val>
                                            <p:strVal val="ppt_h"/>
                                          </p:val>
                                        </p:tav>
                                        <p:tav tm="100000">
                                          <p:val>
                                            <p:fltVal val="0"/>
                                          </p:val>
                                        </p:tav>
                                      </p:tavLst>
                                    </p:anim>
                                    <p:anim calcmode="lin" valueType="num">
                                      <p:cBhvr>
                                        <p:cTn id="206" dur="1000"/>
                                        <p:tgtEl>
                                          <p:spTgt spid="141"/>
                                        </p:tgtEl>
                                        <p:attrNameLst>
                                          <p:attrName>style.rotation</p:attrName>
                                        </p:attrNameLst>
                                      </p:cBhvr>
                                      <p:tavLst>
                                        <p:tav tm="0">
                                          <p:val>
                                            <p:fltVal val="0"/>
                                          </p:val>
                                        </p:tav>
                                        <p:tav tm="100000">
                                          <p:val>
                                            <p:fltVal val="90"/>
                                          </p:val>
                                        </p:tav>
                                      </p:tavLst>
                                    </p:anim>
                                    <p:animEffect transition="out" filter="fade">
                                      <p:cBhvr>
                                        <p:cTn id="207" dur="1000"/>
                                        <p:tgtEl>
                                          <p:spTgt spid="141"/>
                                        </p:tgtEl>
                                      </p:cBhvr>
                                    </p:animEffect>
                                    <p:set>
                                      <p:cBhvr>
                                        <p:cTn id="208" dur="1" fill="hold">
                                          <p:stCondLst>
                                            <p:cond delay="999"/>
                                          </p:stCondLst>
                                        </p:cTn>
                                        <p:tgtEl>
                                          <p:spTgt spid="141"/>
                                        </p:tgtEl>
                                        <p:attrNameLst>
                                          <p:attrName>style.visibility</p:attrName>
                                        </p:attrNameLst>
                                      </p:cBhvr>
                                      <p:to>
                                        <p:strVal val="hidden"/>
                                      </p:to>
                                    </p:set>
                                  </p:childTnLst>
                                </p:cTn>
                              </p:par>
                              <p:par>
                                <p:cTn id="209" presetID="31" presetClass="exit" presetSubtype="0" fill="hold" grpId="1" nodeType="withEffect">
                                  <p:stCondLst>
                                    <p:cond delay="1250"/>
                                  </p:stCondLst>
                                  <p:childTnLst>
                                    <p:anim calcmode="lin" valueType="num">
                                      <p:cBhvr>
                                        <p:cTn id="210" dur="1000"/>
                                        <p:tgtEl>
                                          <p:spTgt spid="142"/>
                                        </p:tgtEl>
                                        <p:attrNameLst>
                                          <p:attrName>ppt_w</p:attrName>
                                        </p:attrNameLst>
                                      </p:cBhvr>
                                      <p:tavLst>
                                        <p:tav tm="0">
                                          <p:val>
                                            <p:strVal val="ppt_w"/>
                                          </p:val>
                                        </p:tav>
                                        <p:tav tm="100000">
                                          <p:val>
                                            <p:fltVal val="0"/>
                                          </p:val>
                                        </p:tav>
                                      </p:tavLst>
                                    </p:anim>
                                    <p:anim calcmode="lin" valueType="num">
                                      <p:cBhvr>
                                        <p:cTn id="211" dur="1000"/>
                                        <p:tgtEl>
                                          <p:spTgt spid="142"/>
                                        </p:tgtEl>
                                        <p:attrNameLst>
                                          <p:attrName>ppt_h</p:attrName>
                                        </p:attrNameLst>
                                      </p:cBhvr>
                                      <p:tavLst>
                                        <p:tav tm="0">
                                          <p:val>
                                            <p:strVal val="ppt_h"/>
                                          </p:val>
                                        </p:tav>
                                        <p:tav tm="100000">
                                          <p:val>
                                            <p:fltVal val="0"/>
                                          </p:val>
                                        </p:tav>
                                      </p:tavLst>
                                    </p:anim>
                                    <p:anim calcmode="lin" valueType="num">
                                      <p:cBhvr>
                                        <p:cTn id="212" dur="1000"/>
                                        <p:tgtEl>
                                          <p:spTgt spid="142"/>
                                        </p:tgtEl>
                                        <p:attrNameLst>
                                          <p:attrName>style.rotation</p:attrName>
                                        </p:attrNameLst>
                                      </p:cBhvr>
                                      <p:tavLst>
                                        <p:tav tm="0">
                                          <p:val>
                                            <p:fltVal val="0"/>
                                          </p:val>
                                        </p:tav>
                                        <p:tav tm="100000">
                                          <p:val>
                                            <p:fltVal val="90"/>
                                          </p:val>
                                        </p:tav>
                                      </p:tavLst>
                                    </p:anim>
                                    <p:animEffect transition="out" filter="fade">
                                      <p:cBhvr>
                                        <p:cTn id="213" dur="1000"/>
                                        <p:tgtEl>
                                          <p:spTgt spid="142"/>
                                        </p:tgtEl>
                                      </p:cBhvr>
                                    </p:animEffect>
                                    <p:set>
                                      <p:cBhvr>
                                        <p:cTn id="214" dur="1" fill="hold">
                                          <p:stCondLst>
                                            <p:cond delay="999"/>
                                          </p:stCondLst>
                                        </p:cTn>
                                        <p:tgtEl>
                                          <p:spTgt spid="142"/>
                                        </p:tgtEl>
                                        <p:attrNameLst>
                                          <p:attrName>style.visibility</p:attrName>
                                        </p:attrNameLst>
                                      </p:cBhvr>
                                      <p:to>
                                        <p:strVal val="hidden"/>
                                      </p:to>
                                    </p:set>
                                  </p:childTnLst>
                                </p:cTn>
                              </p:par>
                              <p:par>
                                <p:cTn id="215" presetID="31" presetClass="exit" presetSubtype="0" fill="hold" grpId="1" nodeType="withEffect">
                                  <p:stCondLst>
                                    <p:cond delay="1250"/>
                                  </p:stCondLst>
                                  <p:childTnLst>
                                    <p:anim calcmode="lin" valueType="num">
                                      <p:cBhvr>
                                        <p:cTn id="216" dur="1000"/>
                                        <p:tgtEl>
                                          <p:spTgt spid="143"/>
                                        </p:tgtEl>
                                        <p:attrNameLst>
                                          <p:attrName>ppt_w</p:attrName>
                                        </p:attrNameLst>
                                      </p:cBhvr>
                                      <p:tavLst>
                                        <p:tav tm="0">
                                          <p:val>
                                            <p:strVal val="ppt_w"/>
                                          </p:val>
                                        </p:tav>
                                        <p:tav tm="100000">
                                          <p:val>
                                            <p:fltVal val="0"/>
                                          </p:val>
                                        </p:tav>
                                      </p:tavLst>
                                    </p:anim>
                                    <p:anim calcmode="lin" valueType="num">
                                      <p:cBhvr>
                                        <p:cTn id="217" dur="1000"/>
                                        <p:tgtEl>
                                          <p:spTgt spid="143"/>
                                        </p:tgtEl>
                                        <p:attrNameLst>
                                          <p:attrName>ppt_h</p:attrName>
                                        </p:attrNameLst>
                                      </p:cBhvr>
                                      <p:tavLst>
                                        <p:tav tm="0">
                                          <p:val>
                                            <p:strVal val="ppt_h"/>
                                          </p:val>
                                        </p:tav>
                                        <p:tav tm="100000">
                                          <p:val>
                                            <p:fltVal val="0"/>
                                          </p:val>
                                        </p:tav>
                                      </p:tavLst>
                                    </p:anim>
                                    <p:anim calcmode="lin" valueType="num">
                                      <p:cBhvr>
                                        <p:cTn id="218" dur="1000"/>
                                        <p:tgtEl>
                                          <p:spTgt spid="143"/>
                                        </p:tgtEl>
                                        <p:attrNameLst>
                                          <p:attrName>style.rotation</p:attrName>
                                        </p:attrNameLst>
                                      </p:cBhvr>
                                      <p:tavLst>
                                        <p:tav tm="0">
                                          <p:val>
                                            <p:fltVal val="0"/>
                                          </p:val>
                                        </p:tav>
                                        <p:tav tm="100000">
                                          <p:val>
                                            <p:fltVal val="90"/>
                                          </p:val>
                                        </p:tav>
                                      </p:tavLst>
                                    </p:anim>
                                    <p:animEffect transition="out" filter="fade">
                                      <p:cBhvr>
                                        <p:cTn id="219" dur="1000"/>
                                        <p:tgtEl>
                                          <p:spTgt spid="143"/>
                                        </p:tgtEl>
                                      </p:cBhvr>
                                    </p:animEffect>
                                    <p:set>
                                      <p:cBhvr>
                                        <p:cTn id="220" dur="1" fill="hold">
                                          <p:stCondLst>
                                            <p:cond delay="999"/>
                                          </p:stCondLst>
                                        </p:cTn>
                                        <p:tgtEl>
                                          <p:spTgt spid="143"/>
                                        </p:tgtEl>
                                        <p:attrNameLst>
                                          <p:attrName>style.visibility</p:attrName>
                                        </p:attrNameLst>
                                      </p:cBhvr>
                                      <p:to>
                                        <p:strVal val="hidden"/>
                                      </p:to>
                                    </p:set>
                                  </p:childTnLst>
                                </p:cTn>
                              </p:par>
                              <p:par>
                                <p:cTn id="221" presetID="31" presetClass="exit" presetSubtype="0" fill="hold" grpId="1" nodeType="withEffect">
                                  <p:stCondLst>
                                    <p:cond delay="1250"/>
                                  </p:stCondLst>
                                  <p:childTnLst>
                                    <p:anim calcmode="lin" valueType="num">
                                      <p:cBhvr>
                                        <p:cTn id="222" dur="1000"/>
                                        <p:tgtEl>
                                          <p:spTgt spid="144"/>
                                        </p:tgtEl>
                                        <p:attrNameLst>
                                          <p:attrName>ppt_w</p:attrName>
                                        </p:attrNameLst>
                                      </p:cBhvr>
                                      <p:tavLst>
                                        <p:tav tm="0">
                                          <p:val>
                                            <p:strVal val="ppt_w"/>
                                          </p:val>
                                        </p:tav>
                                        <p:tav tm="100000">
                                          <p:val>
                                            <p:fltVal val="0"/>
                                          </p:val>
                                        </p:tav>
                                      </p:tavLst>
                                    </p:anim>
                                    <p:anim calcmode="lin" valueType="num">
                                      <p:cBhvr>
                                        <p:cTn id="223" dur="1000"/>
                                        <p:tgtEl>
                                          <p:spTgt spid="144"/>
                                        </p:tgtEl>
                                        <p:attrNameLst>
                                          <p:attrName>ppt_h</p:attrName>
                                        </p:attrNameLst>
                                      </p:cBhvr>
                                      <p:tavLst>
                                        <p:tav tm="0">
                                          <p:val>
                                            <p:strVal val="ppt_h"/>
                                          </p:val>
                                        </p:tav>
                                        <p:tav tm="100000">
                                          <p:val>
                                            <p:fltVal val="0"/>
                                          </p:val>
                                        </p:tav>
                                      </p:tavLst>
                                    </p:anim>
                                    <p:anim calcmode="lin" valueType="num">
                                      <p:cBhvr>
                                        <p:cTn id="224" dur="1000"/>
                                        <p:tgtEl>
                                          <p:spTgt spid="144"/>
                                        </p:tgtEl>
                                        <p:attrNameLst>
                                          <p:attrName>style.rotation</p:attrName>
                                        </p:attrNameLst>
                                      </p:cBhvr>
                                      <p:tavLst>
                                        <p:tav tm="0">
                                          <p:val>
                                            <p:fltVal val="0"/>
                                          </p:val>
                                        </p:tav>
                                        <p:tav tm="100000">
                                          <p:val>
                                            <p:fltVal val="90"/>
                                          </p:val>
                                        </p:tav>
                                      </p:tavLst>
                                    </p:anim>
                                    <p:animEffect transition="out" filter="fade">
                                      <p:cBhvr>
                                        <p:cTn id="225" dur="1000"/>
                                        <p:tgtEl>
                                          <p:spTgt spid="144"/>
                                        </p:tgtEl>
                                      </p:cBhvr>
                                    </p:animEffect>
                                    <p:set>
                                      <p:cBhvr>
                                        <p:cTn id="226" dur="1" fill="hold">
                                          <p:stCondLst>
                                            <p:cond delay="999"/>
                                          </p:stCondLst>
                                        </p:cTn>
                                        <p:tgtEl>
                                          <p:spTgt spid="1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84" grpId="0" animBg="1"/>
      <p:bldP spid="84" grpId="1" animBg="1"/>
      <p:bldP spid="85" grpId="0" animBg="1"/>
      <p:bldP spid="85" grpId="1" animBg="1"/>
      <p:bldP spid="88" grpId="0"/>
      <p:bldP spid="88" grpId="1"/>
      <p:bldP spid="139" grpId="0" animBg="1"/>
      <p:bldP spid="139" grpId="1" animBg="1"/>
      <p:bldP spid="140" grpId="0" animBg="1"/>
      <p:bldP spid="140" grpId="1" animBg="1"/>
      <p:bldP spid="141" grpId="0"/>
      <p:bldP spid="141" grpId="1"/>
      <p:bldP spid="142" grpId="0" animBg="1"/>
      <p:bldP spid="142" grpId="1" animBg="1"/>
      <p:bldP spid="143" grpId="0" animBg="1"/>
      <p:bldP spid="143" grpId="1" animBg="1"/>
      <p:bldP spid="144" grpId="0"/>
      <p:bldP spid="144" grpId="1"/>
      <p:bldP spid="148" grpId="0" animBg="1"/>
      <p:bldP spid="148" grpId="1" animBg="1"/>
      <p:bldP spid="149" grpId="0" animBg="1"/>
      <p:bldP spid="149"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DB3C6350-E3DC-95CD-F5D4-10CDE1916318}"/>
              </a:ext>
            </a:extLst>
          </p:cNvPr>
          <p:cNvGrpSpPr/>
          <p:nvPr/>
        </p:nvGrpSpPr>
        <p:grpSpPr>
          <a:xfrm>
            <a:off x="-9465" y="0"/>
            <a:ext cx="12201465" cy="6858000"/>
            <a:chOff x="0" y="0"/>
            <a:chExt cx="12201465" cy="6858000"/>
          </a:xfrm>
        </p:grpSpPr>
        <p:cxnSp>
          <p:nvCxnSpPr>
            <p:cNvPr id="21" name="Straight Connector 20">
              <a:extLst>
                <a:ext uri="{FF2B5EF4-FFF2-40B4-BE49-F238E27FC236}">
                  <a16:creationId xmlns:a16="http://schemas.microsoft.com/office/drawing/2014/main" id="{02451C67-CBA9-70F4-D7C1-968166C530A5}"/>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24DDD9C-0A16-8A4F-4607-F77EE2825AA5}"/>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3BA0A7E-46C9-0470-A1D9-60BC37990081}"/>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94809D1-F0DD-2CAA-7715-7EDC77823167}"/>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1A9C1B7-8105-F8F6-5D18-88F9D8E336F8}"/>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6E921DF-8EE0-49C6-DA59-2CDCBB1F69FF}"/>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4B9824F-4D33-65D3-D096-AF7180A9821D}"/>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CD569D5-DE10-D1BB-0615-92E250BA31FF}"/>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4B6328C-3004-2EF2-1278-61CD286CDBD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264C73D-57B8-3788-2BD3-859F30683E1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DF3B99B-B7D0-EB9E-EBFF-8E4309C9402B}"/>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0FD4F2A-18FE-84B0-5CA8-75D8C5DA1105}"/>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1E28B7-A598-927C-B434-D05FC6742EB4}"/>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09419D7-26DA-CC1E-ACC0-7316DE82413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B32B0A4-0E94-1B1B-CA61-EF81D37B9B01}"/>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7EB1F13-8B0F-A32E-7BC4-727B23C4AF04}"/>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FF8EFF-9322-68E7-5FD6-BC4CC08A626B}"/>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8D69489-B5CE-DFBE-7506-74EDD8718DB9}"/>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13B18A6-77B4-5606-2666-A67C8EBC7376}"/>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475966-A74D-456D-CC55-C537DD933356}"/>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D846EF2-23DA-1133-9E3D-9B25C19D6E13}"/>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B346B00-E7B7-9ADE-17F2-FFE18CD4751A}"/>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9CB224B-40E7-4D07-1593-BABEF17F9258}"/>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580E12A-A703-DD7F-0D29-74446B49FAE6}"/>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C30A81B-AA08-9462-1FDE-FE53D809ACE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9193985-FDE3-51BB-0986-6E587DCED90D}"/>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F05F2D8-DB85-0E5B-8023-B41F2E79B05A}"/>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C40AB32-1122-639A-1A48-E03FC2C849D1}"/>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BE3202-E770-8C9B-71A7-BD25DDE88F69}"/>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B08C337-24C6-07D0-1CE5-8891C0E07329}"/>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3F26CFB-EFF4-D553-0829-0DDE5F160BB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1C48A57-8466-00A0-A5B7-AE546BB61976}"/>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4F5B696-B77F-A7EF-E2F0-F9CC86F9D5D7}"/>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29671F5-C463-5BF3-39ED-C3A893FFC29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6A108EE-1A27-56F8-06AB-64062AEB5902}"/>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52A659C-5DF3-B0C1-A36E-8C950CA1C647}"/>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724EF1F-13BB-4122-092A-381FC6E94C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3AFA25E-7C47-A346-9C07-3BAEA6112495}"/>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712D91B-3B03-8DAA-13B7-A9505080700C}"/>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49FA7B8-8D0E-B5DB-03CB-D20EB3A575BD}"/>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8487525-F8F3-50D2-BC89-6FBF3D74F17E}"/>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856DEB3-82ED-28B8-CDF4-0468D2F9B91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6798805-DBE0-812F-9E4A-CF6FB421236B}"/>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FE22ABF-4720-ED9D-FEA3-992938CB3DF2}"/>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65" name="Rectangle: Rounded Corners 64">
            <a:extLst>
              <a:ext uri="{FF2B5EF4-FFF2-40B4-BE49-F238E27FC236}">
                <a16:creationId xmlns:a16="http://schemas.microsoft.com/office/drawing/2014/main" id="{2DA7B3AD-371C-32A8-7366-909B4051649A}"/>
              </a:ext>
            </a:extLst>
          </p:cNvPr>
          <p:cNvSpPr/>
          <p:nvPr/>
        </p:nvSpPr>
        <p:spPr>
          <a:xfrm>
            <a:off x="608453" y="1463330"/>
            <a:ext cx="5462487" cy="4179336"/>
          </a:xfrm>
          <a:prstGeom prst="roundRect">
            <a:avLst>
              <a:gd name="adj" fmla="val 8734"/>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8" name="Picture 7">
            <a:extLst>
              <a:ext uri="{FF2B5EF4-FFF2-40B4-BE49-F238E27FC236}">
                <a16:creationId xmlns:a16="http://schemas.microsoft.com/office/drawing/2014/main" id="{6B7B95C0-B101-AAAF-7852-96C9F327B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3402" y="545134"/>
            <a:ext cx="5930569" cy="5930569"/>
          </a:xfrm>
          <a:prstGeom prst="rect">
            <a:avLst/>
          </a:prstGeom>
        </p:spPr>
      </p:pic>
      <p:sp>
        <p:nvSpPr>
          <p:cNvPr id="12" name="Freeform: Shape 11">
            <a:extLst>
              <a:ext uri="{FF2B5EF4-FFF2-40B4-BE49-F238E27FC236}">
                <a16:creationId xmlns:a16="http://schemas.microsoft.com/office/drawing/2014/main" id="{A5A36053-D787-3914-3ACB-14080DA0815A}"/>
              </a:ext>
            </a:extLst>
          </p:cNvPr>
          <p:cNvSpPr/>
          <p:nvPr/>
        </p:nvSpPr>
        <p:spPr>
          <a:xfrm>
            <a:off x="2092166" y="648130"/>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Freeform: Shape 12">
            <a:extLst>
              <a:ext uri="{FF2B5EF4-FFF2-40B4-BE49-F238E27FC236}">
                <a16:creationId xmlns:a16="http://schemas.microsoft.com/office/drawing/2014/main" id="{35758388-CA5F-1FC1-E4AC-C9C63373309B}"/>
              </a:ext>
            </a:extLst>
          </p:cNvPr>
          <p:cNvSpPr/>
          <p:nvPr/>
        </p:nvSpPr>
        <p:spPr>
          <a:xfrm>
            <a:off x="2002139" y="56784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 name="TextBox 13">
            <a:extLst>
              <a:ext uri="{FF2B5EF4-FFF2-40B4-BE49-F238E27FC236}">
                <a16:creationId xmlns:a16="http://schemas.microsoft.com/office/drawing/2014/main" id="{92A532BE-9087-9E53-037B-5951F2FFCE56}"/>
              </a:ext>
            </a:extLst>
          </p:cNvPr>
          <p:cNvSpPr txBox="1"/>
          <p:nvPr/>
        </p:nvSpPr>
        <p:spPr>
          <a:xfrm>
            <a:off x="2018939" y="646958"/>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Rumusan</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Masalah</a:t>
            </a:r>
            <a:endParaRPr lang="id-ID" b="1" dirty="0">
              <a:solidFill>
                <a:srgbClr val="E9E2CF"/>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AE1FBC3C-B4DF-C095-BDA9-13C19C94B13B}"/>
              </a:ext>
            </a:extLst>
          </p:cNvPr>
          <p:cNvSpPr txBox="1"/>
          <p:nvPr/>
        </p:nvSpPr>
        <p:spPr>
          <a:xfrm>
            <a:off x="729090" y="1837546"/>
            <a:ext cx="5146385" cy="3416320"/>
          </a:xfrm>
          <a:prstGeom prst="rect">
            <a:avLst/>
          </a:prstGeom>
          <a:noFill/>
        </p:spPr>
        <p:txBody>
          <a:bodyPr wrap="square" rtlCol="0">
            <a:spAutoFit/>
          </a:bodyPr>
          <a:lstStyle/>
          <a:p>
            <a:pPr algn="ctr"/>
            <a:r>
              <a:rPr lang="en-US" i="0" dirty="0">
                <a:solidFill>
                  <a:srgbClr val="6A453C"/>
                </a:solidFill>
                <a:effectLst/>
                <a:latin typeface="Source Sans Pro" panose="020B05030304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i="0" dirty="0" err="1">
                <a:solidFill>
                  <a:srgbClr val="6A453C"/>
                </a:solidFill>
                <a:effectLst/>
                <a:latin typeface="Source Sans Pro" panose="020B0503030403020204" pitchFamily="34" charset="0"/>
              </a:rPr>
              <a:t>popularised</a:t>
            </a:r>
            <a:r>
              <a:rPr lang="en-US" i="0" dirty="0">
                <a:solidFill>
                  <a:srgbClr val="6A453C"/>
                </a:solidFill>
                <a:effectLst/>
                <a:latin typeface="Source Sans Pro" panose="020B0503030403020204" pitchFamily="34" charset="0"/>
              </a:rPr>
              <a:t> in the 1960s with the release of Letraset sheets containing Lorem Ipsum passages, and more recently with desktop publishing software like Aldus PageMaker including versions of Lorem Ipsum.</a:t>
            </a:r>
          </a:p>
        </p:txBody>
      </p:sp>
      <p:sp>
        <p:nvSpPr>
          <p:cNvPr id="68" name="Freeform: Shape 67">
            <a:extLst>
              <a:ext uri="{FF2B5EF4-FFF2-40B4-BE49-F238E27FC236}">
                <a16:creationId xmlns:a16="http://schemas.microsoft.com/office/drawing/2014/main" id="{CE00C00C-2292-4883-19C3-651D51C2F42D}"/>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66" name="Graphic 65" descr="Power">
            <a:hlinkClick r:id="" action="ppaction://hlinkshowjump?jump=lastslide"/>
            <a:extLst>
              <a:ext uri="{FF2B5EF4-FFF2-40B4-BE49-F238E27FC236}">
                <a16:creationId xmlns:a16="http://schemas.microsoft.com/office/drawing/2014/main" id="{69F0DCF4-B0D7-ADE5-B033-AE8171E081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67" name="Graphic 66" descr="Home">
            <a:hlinkClick r:id="rId5" action="ppaction://hlinksldjump"/>
            <a:extLst>
              <a:ext uri="{FF2B5EF4-FFF2-40B4-BE49-F238E27FC236}">
                <a16:creationId xmlns:a16="http://schemas.microsoft.com/office/drawing/2014/main" id="{CE61F05C-D195-2273-DCBD-D45954A149E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69" name="Graphic 68" descr="Play">
            <a:hlinkClick r:id="rId8" action="ppaction://hlinksldjump"/>
            <a:extLst>
              <a:ext uri="{FF2B5EF4-FFF2-40B4-BE49-F238E27FC236}">
                <a16:creationId xmlns:a16="http://schemas.microsoft.com/office/drawing/2014/main" id="{F93D6FEB-B2FB-C84A-562E-E31E8354021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4365342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9"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0-#ppt_w/2"/>
                                          </p:val>
                                        </p:tav>
                                        <p:tav tm="100000">
                                          <p:val>
                                            <p:strVal val="#ppt_x"/>
                                          </p:val>
                                        </p:tav>
                                      </p:tavLst>
                                    </p:anim>
                                    <p:anim calcmode="lin" valueType="num">
                                      <p:cBhvr additive="base">
                                        <p:cTn id="20" dur="1000" fill="hold"/>
                                        <p:tgtEl>
                                          <p:spTgt spid="8"/>
                                        </p:tgtEl>
                                        <p:attrNameLst>
                                          <p:attrName>ppt_y</p:attrName>
                                        </p:attrNameLst>
                                      </p:cBhvr>
                                      <p:tavLst>
                                        <p:tav tm="0">
                                          <p:val>
                                            <p:strVal val="0-#ppt_h/2"/>
                                          </p:val>
                                        </p:tav>
                                        <p:tav tm="100000">
                                          <p:val>
                                            <p:strVal val="#ppt_y"/>
                                          </p:val>
                                        </p:tav>
                                      </p:tavLst>
                                    </p:anim>
                                  </p:childTnLst>
                                </p:cTn>
                              </p:par>
                              <p:par>
                                <p:cTn id="21" presetID="2" presetClass="entr" presetSubtype="9" fill="hold" grpId="0" nodeType="withEffect">
                                  <p:stCondLst>
                                    <p:cond delay="0"/>
                                  </p:stCondLst>
                                  <p:childTnLst>
                                    <p:set>
                                      <p:cBhvr>
                                        <p:cTn id="22" dur="1" fill="hold">
                                          <p:stCondLst>
                                            <p:cond delay="0"/>
                                          </p:stCondLst>
                                        </p:cTn>
                                        <p:tgtEl>
                                          <p:spTgt spid="68"/>
                                        </p:tgtEl>
                                        <p:attrNameLst>
                                          <p:attrName>style.visibility</p:attrName>
                                        </p:attrNameLst>
                                      </p:cBhvr>
                                      <p:to>
                                        <p:strVal val="visible"/>
                                      </p:to>
                                    </p:set>
                                    <p:anim calcmode="lin" valueType="num">
                                      <p:cBhvr additive="base">
                                        <p:cTn id="23" dur="1000" fill="hold"/>
                                        <p:tgtEl>
                                          <p:spTgt spid="68"/>
                                        </p:tgtEl>
                                        <p:attrNameLst>
                                          <p:attrName>ppt_x</p:attrName>
                                        </p:attrNameLst>
                                      </p:cBhvr>
                                      <p:tavLst>
                                        <p:tav tm="0">
                                          <p:val>
                                            <p:strVal val="0-#ppt_w/2"/>
                                          </p:val>
                                        </p:tav>
                                        <p:tav tm="100000">
                                          <p:val>
                                            <p:strVal val="#ppt_x"/>
                                          </p:val>
                                        </p:tav>
                                      </p:tavLst>
                                    </p:anim>
                                    <p:anim calcmode="lin" valueType="num">
                                      <p:cBhvr additive="base">
                                        <p:cTn id="24" dur="1000" fill="hold"/>
                                        <p:tgtEl>
                                          <p:spTgt spid="68"/>
                                        </p:tgtEl>
                                        <p:attrNameLst>
                                          <p:attrName>ppt_y</p:attrName>
                                        </p:attrNameLst>
                                      </p:cBhvr>
                                      <p:tavLst>
                                        <p:tav tm="0">
                                          <p:val>
                                            <p:strVal val="0-#ppt_h/2"/>
                                          </p:val>
                                        </p:tav>
                                        <p:tav tm="100000">
                                          <p:val>
                                            <p:strVal val="#ppt_y"/>
                                          </p:val>
                                        </p:tav>
                                      </p:tavLst>
                                    </p:anim>
                                  </p:childTnLst>
                                </p:cTn>
                              </p:par>
                              <p:par>
                                <p:cTn id="25" presetID="2" presetClass="entr" presetSubtype="9" fill="hold" nodeType="withEffect">
                                  <p:stCondLst>
                                    <p:cond delay="0"/>
                                  </p:stCondLst>
                                  <p:childTnLst>
                                    <p:set>
                                      <p:cBhvr>
                                        <p:cTn id="26" dur="1" fill="hold">
                                          <p:stCondLst>
                                            <p:cond delay="0"/>
                                          </p:stCondLst>
                                        </p:cTn>
                                        <p:tgtEl>
                                          <p:spTgt spid="66"/>
                                        </p:tgtEl>
                                        <p:attrNameLst>
                                          <p:attrName>style.visibility</p:attrName>
                                        </p:attrNameLst>
                                      </p:cBhvr>
                                      <p:to>
                                        <p:strVal val="visible"/>
                                      </p:to>
                                    </p:set>
                                    <p:anim calcmode="lin" valueType="num">
                                      <p:cBhvr additive="base">
                                        <p:cTn id="27" dur="1000" fill="hold"/>
                                        <p:tgtEl>
                                          <p:spTgt spid="66"/>
                                        </p:tgtEl>
                                        <p:attrNameLst>
                                          <p:attrName>ppt_x</p:attrName>
                                        </p:attrNameLst>
                                      </p:cBhvr>
                                      <p:tavLst>
                                        <p:tav tm="0">
                                          <p:val>
                                            <p:strVal val="0-#ppt_w/2"/>
                                          </p:val>
                                        </p:tav>
                                        <p:tav tm="100000">
                                          <p:val>
                                            <p:strVal val="#ppt_x"/>
                                          </p:val>
                                        </p:tav>
                                      </p:tavLst>
                                    </p:anim>
                                    <p:anim calcmode="lin" valueType="num">
                                      <p:cBhvr additive="base">
                                        <p:cTn id="28" dur="1000" fill="hold"/>
                                        <p:tgtEl>
                                          <p:spTgt spid="66"/>
                                        </p:tgtEl>
                                        <p:attrNameLst>
                                          <p:attrName>ppt_y</p:attrName>
                                        </p:attrNameLst>
                                      </p:cBhvr>
                                      <p:tavLst>
                                        <p:tav tm="0">
                                          <p:val>
                                            <p:strVal val="0-#ppt_h/2"/>
                                          </p:val>
                                        </p:tav>
                                        <p:tav tm="100000">
                                          <p:val>
                                            <p:strVal val="#ppt_y"/>
                                          </p:val>
                                        </p:tav>
                                      </p:tavLst>
                                    </p:anim>
                                  </p:childTnLst>
                                </p:cTn>
                              </p:par>
                              <p:par>
                                <p:cTn id="29" presetID="2" presetClass="entr" presetSubtype="9" fill="hold" nodeType="with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1000" fill="hold"/>
                                        <p:tgtEl>
                                          <p:spTgt spid="67"/>
                                        </p:tgtEl>
                                        <p:attrNameLst>
                                          <p:attrName>ppt_x</p:attrName>
                                        </p:attrNameLst>
                                      </p:cBhvr>
                                      <p:tavLst>
                                        <p:tav tm="0">
                                          <p:val>
                                            <p:strVal val="0-#ppt_w/2"/>
                                          </p:val>
                                        </p:tav>
                                        <p:tav tm="100000">
                                          <p:val>
                                            <p:strVal val="#ppt_x"/>
                                          </p:val>
                                        </p:tav>
                                      </p:tavLst>
                                    </p:anim>
                                    <p:anim calcmode="lin" valueType="num">
                                      <p:cBhvr additive="base">
                                        <p:cTn id="32" dur="1000" fill="hold"/>
                                        <p:tgtEl>
                                          <p:spTgt spid="67"/>
                                        </p:tgtEl>
                                        <p:attrNameLst>
                                          <p:attrName>ppt_y</p:attrName>
                                        </p:attrNameLst>
                                      </p:cBhvr>
                                      <p:tavLst>
                                        <p:tav tm="0">
                                          <p:val>
                                            <p:strVal val="0-#ppt_h/2"/>
                                          </p:val>
                                        </p:tav>
                                        <p:tav tm="100000">
                                          <p:val>
                                            <p:strVal val="#ppt_y"/>
                                          </p:val>
                                        </p:tav>
                                      </p:tavLst>
                                    </p:anim>
                                  </p:childTnLst>
                                </p:cTn>
                              </p:par>
                              <p:par>
                                <p:cTn id="33" presetID="2" presetClass="entr" presetSubtype="9" fill="hold" nodeType="withEffect">
                                  <p:stCondLst>
                                    <p:cond delay="0"/>
                                  </p:stCondLst>
                                  <p:childTnLst>
                                    <p:set>
                                      <p:cBhvr>
                                        <p:cTn id="34" dur="1" fill="hold">
                                          <p:stCondLst>
                                            <p:cond delay="0"/>
                                          </p:stCondLst>
                                        </p:cTn>
                                        <p:tgtEl>
                                          <p:spTgt spid="69"/>
                                        </p:tgtEl>
                                        <p:attrNameLst>
                                          <p:attrName>style.visibility</p:attrName>
                                        </p:attrNameLst>
                                      </p:cBhvr>
                                      <p:to>
                                        <p:strVal val="visible"/>
                                      </p:to>
                                    </p:set>
                                    <p:anim calcmode="lin" valueType="num">
                                      <p:cBhvr additive="base">
                                        <p:cTn id="35" dur="1000" fill="hold"/>
                                        <p:tgtEl>
                                          <p:spTgt spid="69"/>
                                        </p:tgtEl>
                                        <p:attrNameLst>
                                          <p:attrName>ppt_x</p:attrName>
                                        </p:attrNameLst>
                                      </p:cBhvr>
                                      <p:tavLst>
                                        <p:tav tm="0">
                                          <p:val>
                                            <p:strVal val="0-#ppt_w/2"/>
                                          </p:val>
                                        </p:tav>
                                        <p:tav tm="100000">
                                          <p:val>
                                            <p:strVal val="#ppt_x"/>
                                          </p:val>
                                        </p:tav>
                                      </p:tavLst>
                                    </p:anim>
                                    <p:anim calcmode="lin" valueType="num">
                                      <p:cBhvr additive="base">
                                        <p:cTn id="36" dur="1000" fill="hold"/>
                                        <p:tgtEl>
                                          <p:spTgt spid="69"/>
                                        </p:tgtEl>
                                        <p:attrNameLst>
                                          <p:attrName>ppt_y</p:attrName>
                                        </p:attrNameLst>
                                      </p:cBhvr>
                                      <p:tavLst>
                                        <p:tav tm="0">
                                          <p:val>
                                            <p:strVal val="0-#ppt_h/2"/>
                                          </p:val>
                                        </p:tav>
                                        <p:tav tm="100000">
                                          <p:val>
                                            <p:strVal val="#ppt_y"/>
                                          </p:val>
                                        </p:tav>
                                      </p:tavLst>
                                    </p:anim>
                                  </p:childTnLst>
                                </p:cTn>
                              </p:par>
                              <p:par>
                                <p:cTn id="37" presetID="53" presetClass="entr" presetSubtype="16" fill="hold" grpId="0" nodeType="withEffect">
                                  <p:stCondLst>
                                    <p:cond delay="0"/>
                                  </p:stCondLst>
                                  <p:childTnLst>
                                    <p:set>
                                      <p:cBhvr>
                                        <p:cTn id="38" dur="1" fill="hold">
                                          <p:stCondLst>
                                            <p:cond delay="0"/>
                                          </p:stCondLst>
                                        </p:cTn>
                                        <p:tgtEl>
                                          <p:spTgt spid="65"/>
                                        </p:tgtEl>
                                        <p:attrNameLst>
                                          <p:attrName>style.visibility</p:attrName>
                                        </p:attrNameLst>
                                      </p:cBhvr>
                                      <p:to>
                                        <p:strVal val="visible"/>
                                      </p:to>
                                    </p:set>
                                    <p:anim calcmode="lin" valueType="num">
                                      <p:cBhvr>
                                        <p:cTn id="39" dur="1000" fill="hold"/>
                                        <p:tgtEl>
                                          <p:spTgt spid="65"/>
                                        </p:tgtEl>
                                        <p:attrNameLst>
                                          <p:attrName>ppt_w</p:attrName>
                                        </p:attrNameLst>
                                      </p:cBhvr>
                                      <p:tavLst>
                                        <p:tav tm="0">
                                          <p:val>
                                            <p:fltVal val="0"/>
                                          </p:val>
                                        </p:tav>
                                        <p:tav tm="100000">
                                          <p:val>
                                            <p:strVal val="#ppt_w"/>
                                          </p:val>
                                        </p:tav>
                                      </p:tavLst>
                                    </p:anim>
                                    <p:anim calcmode="lin" valueType="num">
                                      <p:cBhvr>
                                        <p:cTn id="40" dur="1000" fill="hold"/>
                                        <p:tgtEl>
                                          <p:spTgt spid="65"/>
                                        </p:tgtEl>
                                        <p:attrNameLst>
                                          <p:attrName>ppt_h</p:attrName>
                                        </p:attrNameLst>
                                      </p:cBhvr>
                                      <p:tavLst>
                                        <p:tav tm="0">
                                          <p:val>
                                            <p:fltVal val="0"/>
                                          </p:val>
                                        </p:tav>
                                        <p:tav tm="100000">
                                          <p:val>
                                            <p:strVal val="#ppt_h"/>
                                          </p:val>
                                        </p:tav>
                                      </p:tavLst>
                                    </p:anim>
                                    <p:animEffect transition="in" filter="fade">
                                      <p:cBhvr>
                                        <p:cTn id="41" dur="1000"/>
                                        <p:tgtEl>
                                          <p:spTgt spid="65"/>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p:cTn id="44" dur="1000" fill="hold"/>
                                        <p:tgtEl>
                                          <p:spTgt spid="18"/>
                                        </p:tgtEl>
                                        <p:attrNameLst>
                                          <p:attrName>ppt_w</p:attrName>
                                        </p:attrNameLst>
                                      </p:cBhvr>
                                      <p:tavLst>
                                        <p:tav tm="0">
                                          <p:val>
                                            <p:fltVal val="0"/>
                                          </p:val>
                                        </p:tav>
                                        <p:tav tm="100000">
                                          <p:val>
                                            <p:strVal val="#ppt_w"/>
                                          </p:val>
                                        </p:tav>
                                      </p:tavLst>
                                    </p:anim>
                                    <p:anim calcmode="lin" valueType="num">
                                      <p:cBhvr>
                                        <p:cTn id="45" dur="1000" fill="hold"/>
                                        <p:tgtEl>
                                          <p:spTgt spid="18"/>
                                        </p:tgtEl>
                                        <p:attrNameLst>
                                          <p:attrName>ppt_h</p:attrName>
                                        </p:attrNameLst>
                                      </p:cBhvr>
                                      <p:tavLst>
                                        <p:tav tm="0">
                                          <p:val>
                                            <p:fltVal val="0"/>
                                          </p:val>
                                        </p:tav>
                                        <p:tav tm="100000">
                                          <p:val>
                                            <p:strVal val="#ppt_h"/>
                                          </p:val>
                                        </p:tav>
                                      </p:tavLst>
                                    </p:anim>
                                    <p:animEffect transition="in" filter="fade">
                                      <p:cBhvr>
                                        <p:cTn id="46" dur="10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xit" presetSubtype="32" fill="hold" grpId="1" nodeType="clickEffect">
                                  <p:stCondLst>
                                    <p:cond delay="1000"/>
                                  </p:stCondLst>
                                  <p:childTnLst>
                                    <p:anim calcmode="lin" valueType="num">
                                      <p:cBhvr>
                                        <p:cTn id="50" dur="1000"/>
                                        <p:tgtEl>
                                          <p:spTgt spid="12"/>
                                        </p:tgtEl>
                                        <p:attrNameLst>
                                          <p:attrName>ppt_w</p:attrName>
                                        </p:attrNameLst>
                                      </p:cBhvr>
                                      <p:tavLst>
                                        <p:tav tm="0">
                                          <p:val>
                                            <p:strVal val="ppt_w"/>
                                          </p:val>
                                        </p:tav>
                                        <p:tav tm="100000">
                                          <p:val>
                                            <p:fltVal val="0"/>
                                          </p:val>
                                        </p:tav>
                                      </p:tavLst>
                                    </p:anim>
                                    <p:anim calcmode="lin" valueType="num">
                                      <p:cBhvr>
                                        <p:cTn id="51" dur="1000"/>
                                        <p:tgtEl>
                                          <p:spTgt spid="12"/>
                                        </p:tgtEl>
                                        <p:attrNameLst>
                                          <p:attrName>ppt_h</p:attrName>
                                        </p:attrNameLst>
                                      </p:cBhvr>
                                      <p:tavLst>
                                        <p:tav tm="0">
                                          <p:val>
                                            <p:strVal val="ppt_h"/>
                                          </p:val>
                                        </p:tav>
                                        <p:tav tm="100000">
                                          <p:val>
                                            <p:fltVal val="0"/>
                                          </p:val>
                                        </p:tav>
                                      </p:tavLst>
                                    </p:anim>
                                    <p:animEffect transition="out" filter="fade">
                                      <p:cBhvr>
                                        <p:cTn id="52" dur="1000"/>
                                        <p:tgtEl>
                                          <p:spTgt spid="12"/>
                                        </p:tgtEl>
                                      </p:cBhvr>
                                    </p:animEffect>
                                    <p:set>
                                      <p:cBhvr>
                                        <p:cTn id="53" dur="1" fill="hold">
                                          <p:stCondLst>
                                            <p:cond delay="999"/>
                                          </p:stCondLst>
                                        </p:cTn>
                                        <p:tgtEl>
                                          <p:spTgt spid="12"/>
                                        </p:tgtEl>
                                        <p:attrNameLst>
                                          <p:attrName>style.visibility</p:attrName>
                                        </p:attrNameLst>
                                      </p:cBhvr>
                                      <p:to>
                                        <p:strVal val="hidden"/>
                                      </p:to>
                                    </p:set>
                                  </p:childTnLst>
                                </p:cTn>
                              </p:par>
                              <p:par>
                                <p:cTn id="54" presetID="53" presetClass="exit" presetSubtype="32" fill="hold" grpId="1" nodeType="withEffect">
                                  <p:stCondLst>
                                    <p:cond delay="1000"/>
                                  </p:stCondLst>
                                  <p:childTnLst>
                                    <p:anim calcmode="lin" valueType="num">
                                      <p:cBhvr>
                                        <p:cTn id="55" dur="1000"/>
                                        <p:tgtEl>
                                          <p:spTgt spid="13"/>
                                        </p:tgtEl>
                                        <p:attrNameLst>
                                          <p:attrName>ppt_w</p:attrName>
                                        </p:attrNameLst>
                                      </p:cBhvr>
                                      <p:tavLst>
                                        <p:tav tm="0">
                                          <p:val>
                                            <p:strVal val="ppt_w"/>
                                          </p:val>
                                        </p:tav>
                                        <p:tav tm="100000">
                                          <p:val>
                                            <p:fltVal val="0"/>
                                          </p:val>
                                        </p:tav>
                                      </p:tavLst>
                                    </p:anim>
                                    <p:anim calcmode="lin" valueType="num">
                                      <p:cBhvr>
                                        <p:cTn id="56" dur="1000"/>
                                        <p:tgtEl>
                                          <p:spTgt spid="13"/>
                                        </p:tgtEl>
                                        <p:attrNameLst>
                                          <p:attrName>ppt_h</p:attrName>
                                        </p:attrNameLst>
                                      </p:cBhvr>
                                      <p:tavLst>
                                        <p:tav tm="0">
                                          <p:val>
                                            <p:strVal val="ppt_h"/>
                                          </p:val>
                                        </p:tav>
                                        <p:tav tm="100000">
                                          <p:val>
                                            <p:fltVal val="0"/>
                                          </p:val>
                                        </p:tav>
                                      </p:tavLst>
                                    </p:anim>
                                    <p:animEffect transition="out" filter="fade">
                                      <p:cBhvr>
                                        <p:cTn id="57" dur="1000"/>
                                        <p:tgtEl>
                                          <p:spTgt spid="13"/>
                                        </p:tgtEl>
                                      </p:cBhvr>
                                    </p:animEffect>
                                    <p:set>
                                      <p:cBhvr>
                                        <p:cTn id="58" dur="1" fill="hold">
                                          <p:stCondLst>
                                            <p:cond delay="999"/>
                                          </p:stCondLst>
                                        </p:cTn>
                                        <p:tgtEl>
                                          <p:spTgt spid="13"/>
                                        </p:tgtEl>
                                        <p:attrNameLst>
                                          <p:attrName>style.visibility</p:attrName>
                                        </p:attrNameLst>
                                      </p:cBhvr>
                                      <p:to>
                                        <p:strVal val="hidden"/>
                                      </p:to>
                                    </p:set>
                                  </p:childTnLst>
                                </p:cTn>
                              </p:par>
                              <p:par>
                                <p:cTn id="59" presetID="53" presetClass="exit" presetSubtype="32" fill="hold" grpId="1" nodeType="withEffect">
                                  <p:stCondLst>
                                    <p:cond delay="1000"/>
                                  </p:stCondLst>
                                  <p:childTnLst>
                                    <p:anim calcmode="lin" valueType="num">
                                      <p:cBhvr>
                                        <p:cTn id="60" dur="1000"/>
                                        <p:tgtEl>
                                          <p:spTgt spid="14"/>
                                        </p:tgtEl>
                                        <p:attrNameLst>
                                          <p:attrName>ppt_w</p:attrName>
                                        </p:attrNameLst>
                                      </p:cBhvr>
                                      <p:tavLst>
                                        <p:tav tm="0">
                                          <p:val>
                                            <p:strVal val="ppt_w"/>
                                          </p:val>
                                        </p:tav>
                                        <p:tav tm="100000">
                                          <p:val>
                                            <p:fltVal val="0"/>
                                          </p:val>
                                        </p:tav>
                                      </p:tavLst>
                                    </p:anim>
                                    <p:anim calcmode="lin" valueType="num">
                                      <p:cBhvr>
                                        <p:cTn id="61" dur="1000"/>
                                        <p:tgtEl>
                                          <p:spTgt spid="14"/>
                                        </p:tgtEl>
                                        <p:attrNameLst>
                                          <p:attrName>ppt_h</p:attrName>
                                        </p:attrNameLst>
                                      </p:cBhvr>
                                      <p:tavLst>
                                        <p:tav tm="0">
                                          <p:val>
                                            <p:strVal val="ppt_h"/>
                                          </p:val>
                                        </p:tav>
                                        <p:tav tm="100000">
                                          <p:val>
                                            <p:fltVal val="0"/>
                                          </p:val>
                                        </p:tav>
                                      </p:tavLst>
                                    </p:anim>
                                    <p:animEffect transition="out" filter="fade">
                                      <p:cBhvr>
                                        <p:cTn id="62" dur="1000"/>
                                        <p:tgtEl>
                                          <p:spTgt spid="14"/>
                                        </p:tgtEl>
                                      </p:cBhvr>
                                    </p:animEffect>
                                    <p:set>
                                      <p:cBhvr>
                                        <p:cTn id="63" dur="1" fill="hold">
                                          <p:stCondLst>
                                            <p:cond delay="999"/>
                                          </p:stCondLst>
                                        </p:cTn>
                                        <p:tgtEl>
                                          <p:spTgt spid="14"/>
                                        </p:tgtEl>
                                        <p:attrNameLst>
                                          <p:attrName>style.visibility</p:attrName>
                                        </p:attrNameLst>
                                      </p:cBhvr>
                                      <p:to>
                                        <p:strVal val="hidden"/>
                                      </p:to>
                                    </p:set>
                                  </p:childTnLst>
                                </p:cTn>
                              </p:par>
                              <p:par>
                                <p:cTn id="64" presetID="53" presetClass="exit" presetSubtype="32" fill="hold" nodeType="withEffect">
                                  <p:stCondLst>
                                    <p:cond delay="1000"/>
                                  </p:stCondLst>
                                  <p:childTnLst>
                                    <p:anim calcmode="lin" valueType="num">
                                      <p:cBhvr>
                                        <p:cTn id="65" dur="1000"/>
                                        <p:tgtEl>
                                          <p:spTgt spid="8"/>
                                        </p:tgtEl>
                                        <p:attrNameLst>
                                          <p:attrName>ppt_w</p:attrName>
                                        </p:attrNameLst>
                                      </p:cBhvr>
                                      <p:tavLst>
                                        <p:tav tm="0">
                                          <p:val>
                                            <p:strVal val="ppt_w"/>
                                          </p:val>
                                        </p:tav>
                                        <p:tav tm="100000">
                                          <p:val>
                                            <p:fltVal val="0"/>
                                          </p:val>
                                        </p:tav>
                                      </p:tavLst>
                                    </p:anim>
                                    <p:anim calcmode="lin" valueType="num">
                                      <p:cBhvr>
                                        <p:cTn id="66" dur="1000"/>
                                        <p:tgtEl>
                                          <p:spTgt spid="8"/>
                                        </p:tgtEl>
                                        <p:attrNameLst>
                                          <p:attrName>ppt_h</p:attrName>
                                        </p:attrNameLst>
                                      </p:cBhvr>
                                      <p:tavLst>
                                        <p:tav tm="0">
                                          <p:val>
                                            <p:strVal val="ppt_h"/>
                                          </p:val>
                                        </p:tav>
                                        <p:tav tm="100000">
                                          <p:val>
                                            <p:fltVal val="0"/>
                                          </p:val>
                                        </p:tav>
                                      </p:tavLst>
                                    </p:anim>
                                    <p:animEffect transition="out" filter="fade">
                                      <p:cBhvr>
                                        <p:cTn id="67" dur="1000"/>
                                        <p:tgtEl>
                                          <p:spTgt spid="8"/>
                                        </p:tgtEl>
                                      </p:cBhvr>
                                    </p:animEffect>
                                    <p:set>
                                      <p:cBhvr>
                                        <p:cTn id="68" dur="1" fill="hold">
                                          <p:stCondLst>
                                            <p:cond delay="999"/>
                                          </p:stCondLst>
                                        </p:cTn>
                                        <p:tgtEl>
                                          <p:spTgt spid="8"/>
                                        </p:tgtEl>
                                        <p:attrNameLst>
                                          <p:attrName>style.visibility</p:attrName>
                                        </p:attrNameLst>
                                      </p:cBhvr>
                                      <p:to>
                                        <p:strVal val="hidden"/>
                                      </p:to>
                                    </p:set>
                                  </p:childTnLst>
                                </p:cTn>
                              </p:par>
                              <p:par>
                                <p:cTn id="69" presetID="53" presetClass="exit" presetSubtype="32" fill="hold" grpId="1" nodeType="withEffect">
                                  <p:stCondLst>
                                    <p:cond delay="1000"/>
                                  </p:stCondLst>
                                  <p:childTnLst>
                                    <p:anim calcmode="lin" valueType="num">
                                      <p:cBhvr>
                                        <p:cTn id="70" dur="1000"/>
                                        <p:tgtEl>
                                          <p:spTgt spid="68"/>
                                        </p:tgtEl>
                                        <p:attrNameLst>
                                          <p:attrName>ppt_w</p:attrName>
                                        </p:attrNameLst>
                                      </p:cBhvr>
                                      <p:tavLst>
                                        <p:tav tm="0">
                                          <p:val>
                                            <p:strVal val="ppt_w"/>
                                          </p:val>
                                        </p:tav>
                                        <p:tav tm="100000">
                                          <p:val>
                                            <p:fltVal val="0"/>
                                          </p:val>
                                        </p:tav>
                                      </p:tavLst>
                                    </p:anim>
                                    <p:anim calcmode="lin" valueType="num">
                                      <p:cBhvr>
                                        <p:cTn id="71" dur="1000"/>
                                        <p:tgtEl>
                                          <p:spTgt spid="68"/>
                                        </p:tgtEl>
                                        <p:attrNameLst>
                                          <p:attrName>ppt_h</p:attrName>
                                        </p:attrNameLst>
                                      </p:cBhvr>
                                      <p:tavLst>
                                        <p:tav tm="0">
                                          <p:val>
                                            <p:strVal val="ppt_h"/>
                                          </p:val>
                                        </p:tav>
                                        <p:tav tm="100000">
                                          <p:val>
                                            <p:fltVal val="0"/>
                                          </p:val>
                                        </p:tav>
                                      </p:tavLst>
                                    </p:anim>
                                    <p:animEffect transition="out" filter="fade">
                                      <p:cBhvr>
                                        <p:cTn id="72" dur="1000"/>
                                        <p:tgtEl>
                                          <p:spTgt spid="68"/>
                                        </p:tgtEl>
                                      </p:cBhvr>
                                    </p:animEffect>
                                    <p:set>
                                      <p:cBhvr>
                                        <p:cTn id="73" dur="1" fill="hold">
                                          <p:stCondLst>
                                            <p:cond delay="999"/>
                                          </p:stCondLst>
                                        </p:cTn>
                                        <p:tgtEl>
                                          <p:spTgt spid="68"/>
                                        </p:tgtEl>
                                        <p:attrNameLst>
                                          <p:attrName>style.visibility</p:attrName>
                                        </p:attrNameLst>
                                      </p:cBhvr>
                                      <p:to>
                                        <p:strVal val="hidden"/>
                                      </p:to>
                                    </p:set>
                                  </p:childTnLst>
                                </p:cTn>
                              </p:par>
                              <p:par>
                                <p:cTn id="74" presetID="53" presetClass="exit" presetSubtype="32" fill="hold" nodeType="withEffect">
                                  <p:stCondLst>
                                    <p:cond delay="1000"/>
                                  </p:stCondLst>
                                  <p:childTnLst>
                                    <p:anim calcmode="lin" valueType="num">
                                      <p:cBhvr>
                                        <p:cTn id="75" dur="1000"/>
                                        <p:tgtEl>
                                          <p:spTgt spid="66"/>
                                        </p:tgtEl>
                                        <p:attrNameLst>
                                          <p:attrName>ppt_w</p:attrName>
                                        </p:attrNameLst>
                                      </p:cBhvr>
                                      <p:tavLst>
                                        <p:tav tm="0">
                                          <p:val>
                                            <p:strVal val="ppt_w"/>
                                          </p:val>
                                        </p:tav>
                                        <p:tav tm="100000">
                                          <p:val>
                                            <p:fltVal val="0"/>
                                          </p:val>
                                        </p:tav>
                                      </p:tavLst>
                                    </p:anim>
                                    <p:anim calcmode="lin" valueType="num">
                                      <p:cBhvr>
                                        <p:cTn id="76" dur="1000"/>
                                        <p:tgtEl>
                                          <p:spTgt spid="66"/>
                                        </p:tgtEl>
                                        <p:attrNameLst>
                                          <p:attrName>ppt_h</p:attrName>
                                        </p:attrNameLst>
                                      </p:cBhvr>
                                      <p:tavLst>
                                        <p:tav tm="0">
                                          <p:val>
                                            <p:strVal val="ppt_h"/>
                                          </p:val>
                                        </p:tav>
                                        <p:tav tm="100000">
                                          <p:val>
                                            <p:fltVal val="0"/>
                                          </p:val>
                                        </p:tav>
                                      </p:tavLst>
                                    </p:anim>
                                    <p:animEffect transition="out" filter="fade">
                                      <p:cBhvr>
                                        <p:cTn id="77" dur="1000"/>
                                        <p:tgtEl>
                                          <p:spTgt spid="66"/>
                                        </p:tgtEl>
                                      </p:cBhvr>
                                    </p:animEffect>
                                    <p:set>
                                      <p:cBhvr>
                                        <p:cTn id="78" dur="1" fill="hold">
                                          <p:stCondLst>
                                            <p:cond delay="999"/>
                                          </p:stCondLst>
                                        </p:cTn>
                                        <p:tgtEl>
                                          <p:spTgt spid="66"/>
                                        </p:tgtEl>
                                        <p:attrNameLst>
                                          <p:attrName>style.visibility</p:attrName>
                                        </p:attrNameLst>
                                      </p:cBhvr>
                                      <p:to>
                                        <p:strVal val="hidden"/>
                                      </p:to>
                                    </p:set>
                                  </p:childTnLst>
                                </p:cTn>
                              </p:par>
                              <p:par>
                                <p:cTn id="79" presetID="53" presetClass="exit" presetSubtype="32" fill="hold" nodeType="withEffect">
                                  <p:stCondLst>
                                    <p:cond delay="1000"/>
                                  </p:stCondLst>
                                  <p:childTnLst>
                                    <p:anim calcmode="lin" valueType="num">
                                      <p:cBhvr>
                                        <p:cTn id="80" dur="1000"/>
                                        <p:tgtEl>
                                          <p:spTgt spid="67"/>
                                        </p:tgtEl>
                                        <p:attrNameLst>
                                          <p:attrName>ppt_w</p:attrName>
                                        </p:attrNameLst>
                                      </p:cBhvr>
                                      <p:tavLst>
                                        <p:tav tm="0">
                                          <p:val>
                                            <p:strVal val="ppt_w"/>
                                          </p:val>
                                        </p:tav>
                                        <p:tav tm="100000">
                                          <p:val>
                                            <p:fltVal val="0"/>
                                          </p:val>
                                        </p:tav>
                                      </p:tavLst>
                                    </p:anim>
                                    <p:anim calcmode="lin" valueType="num">
                                      <p:cBhvr>
                                        <p:cTn id="81" dur="1000"/>
                                        <p:tgtEl>
                                          <p:spTgt spid="67"/>
                                        </p:tgtEl>
                                        <p:attrNameLst>
                                          <p:attrName>ppt_h</p:attrName>
                                        </p:attrNameLst>
                                      </p:cBhvr>
                                      <p:tavLst>
                                        <p:tav tm="0">
                                          <p:val>
                                            <p:strVal val="ppt_h"/>
                                          </p:val>
                                        </p:tav>
                                        <p:tav tm="100000">
                                          <p:val>
                                            <p:fltVal val="0"/>
                                          </p:val>
                                        </p:tav>
                                      </p:tavLst>
                                    </p:anim>
                                    <p:animEffect transition="out" filter="fade">
                                      <p:cBhvr>
                                        <p:cTn id="82" dur="1000"/>
                                        <p:tgtEl>
                                          <p:spTgt spid="67"/>
                                        </p:tgtEl>
                                      </p:cBhvr>
                                    </p:animEffect>
                                    <p:set>
                                      <p:cBhvr>
                                        <p:cTn id="83" dur="1" fill="hold">
                                          <p:stCondLst>
                                            <p:cond delay="999"/>
                                          </p:stCondLst>
                                        </p:cTn>
                                        <p:tgtEl>
                                          <p:spTgt spid="67"/>
                                        </p:tgtEl>
                                        <p:attrNameLst>
                                          <p:attrName>style.visibility</p:attrName>
                                        </p:attrNameLst>
                                      </p:cBhvr>
                                      <p:to>
                                        <p:strVal val="hidden"/>
                                      </p:to>
                                    </p:set>
                                  </p:childTnLst>
                                </p:cTn>
                              </p:par>
                              <p:par>
                                <p:cTn id="84" presetID="53" presetClass="exit" presetSubtype="32" fill="hold" nodeType="withEffect">
                                  <p:stCondLst>
                                    <p:cond delay="1000"/>
                                  </p:stCondLst>
                                  <p:childTnLst>
                                    <p:anim calcmode="lin" valueType="num">
                                      <p:cBhvr>
                                        <p:cTn id="85" dur="1000"/>
                                        <p:tgtEl>
                                          <p:spTgt spid="69"/>
                                        </p:tgtEl>
                                        <p:attrNameLst>
                                          <p:attrName>ppt_w</p:attrName>
                                        </p:attrNameLst>
                                      </p:cBhvr>
                                      <p:tavLst>
                                        <p:tav tm="0">
                                          <p:val>
                                            <p:strVal val="ppt_w"/>
                                          </p:val>
                                        </p:tav>
                                        <p:tav tm="100000">
                                          <p:val>
                                            <p:fltVal val="0"/>
                                          </p:val>
                                        </p:tav>
                                      </p:tavLst>
                                    </p:anim>
                                    <p:anim calcmode="lin" valueType="num">
                                      <p:cBhvr>
                                        <p:cTn id="86" dur="1000"/>
                                        <p:tgtEl>
                                          <p:spTgt spid="69"/>
                                        </p:tgtEl>
                                        <p:attrNameLst>
                                          <p:attrName>ppt_h</p:attrName>
                                        </p:attrNameLst>
                                      </p:cBhvr>
                                      <p:tavLst>
                                        <p:tav tm="0">
                                          <p:val>
                                            <p:strVal val="ppt_h"/>
                                          </p:val>
                                        </p:tav>
                                        <p:tav tm="100000">
                                          <p:val>
                                            <p:fltVal val="0"/>
                                          </p:val>
                                        </p:tav>
                                      </p:tavLst>
                                    </p:anim>
                                    <p:animEffect transition="out" filter="fade">
                                      <p:cBhvr>
                                        <p:cTn id="87" dur="1000"/>
                                        <p:tgtEl>
                                          <p:spTgt spid="69"/>
                                        </p:tgtEl>
                                      </p:cBhvr>
                                    </p:animEffect>
                                    <p:set>
                                      <p:cBhvr>
                                        <p:cTn id="88" dur="1" fill="hold">
                                          <p:stCondLst>
                                            <p:cond delay="999"/>
                                          </p:stCondLst>
                                        </p:cTn>
                                        <p:tgtEl>
                                          <p:spTgt spid="69"/>
                                        </p:tgtEl>
                                        <p:attrNameLst>
                                          <p:attrName>style.visibility</p:attrName>
                                        </p:attrNameLst>
                                      </p:cBhvr>
                                      <p:to>
                                        <p:strVal val="hidden"/>
                                      </p:to>
                                    </p:set>
                                  </p:childTnLst>
                                </p:cTn>
                              </p:par>
                              <p:par>
                                <p:cTn id="89" presetID="53" presetClass="exit" presetSubtype="32" fill="hold" grpId="1" nodeType="withEffect">
                                  <p:stCondLst>
                                    <p:cond delay="1000"/>
                                  </p:stCondLst>
                                  <p:childTnLst>
                                    <p:anim calcmode="lin" valueType="num">
                                      <p:cBhvr>
                                        <p:cTn id="90" dur="1000"/>
                                        <p:tgtEl>
                                          <p:spTgt spid="65"/>
                                        </p:tgtEl>
                                        <p:attrNameLst>
                                          <p:attrName>ppt_w</p:attrName>
                                        </p:attrNameLst>
                                      </p:cBhvr>
                                      <p:tavLst>
                                        <p:tav tm="0">
                                          <p:val>
                                            <p:strVal val="ppt_w"/>
                                          </p:val>
                                        </p:tav>
                                        <p:tav tm="100000">
                                          <p:val>
                                            <p:fltVal val="0"/>
                                          </p:val>
                                        </p:tav>
                                      </p:tavLst>
                                    </p:anim>
                                    <p:anim calcmode="lin" valueType="num">
                                      <p:cBhvr>
                                        <p:cTn id="91" dur="1000"/>
                                        <p:tgtEl>
                                          <p:spTgt spid="65"/>
                                        </p:tgtEl>
                                        <p:attrNameLst>
                                          <p:attrName>ppt_h</p:attrName>
                                        </p:attrNameLst>
                                      </p:cBhvr>
                                      <p:tavLst>
                                        <p:tav tm="0">
                                          <p:val>
                                            <p:strVal val="ppt_h"/>
                                          </p:val>
                                        </p:tav>
                                        <p:tav tm="100000">
                                          <p:val>
                                            <p:fltVal val="0"/>
                                          </p:val>
                                        </p:tav>
                                      </p:tavLst>
                                    </p:anim>
                                    <p:animEffect transition="out" filter="fade">
                                      <p:cBhvr>
                                        <p:cTn id="92" dur="1000"/>
                                        <p:tgtEl>
                                          <p:spTgt spid="65"/>
                                        </p:tgtEl>
                                      </p:cBhvr>
                                    </p:animEffect>
                                    <p:set>
                                      <p:cBhvr>
                                        <p:cTn id="93" dur="1" fill="hold">
                                          <p:stCondLst>
                                            <p:cond delay="999"/>
                                          </p:stCondLst>
                                        </p:cTn>
                                        <p:tgtEl>
                                          <p:spTgt spid="65"/>
                                        </p:tgtEl>
                                        <p:attrNameLst>
                                          <p:attrName>style.visibility</p:attrName>
                                        </p:attrNameLst>
                                      </p:cBhvr>
                                      <p:to>
                                        <p:strVal val="hidden"/>
                                      </p:to>
                                    </p:set>
                                  </p:childTnLst>
                                </p:cTn>
                              </p:par>
                              <p:par>
                                <p:cTn id="94" presetID="53" presetClass="exit" presetSubtype="32" fill="hold" grpId="1" nodeType="withEffect">
                                  <p:stCondLst>
                                    <p:cond delay="1000"/>
                                  </p:stCondLst>
                                  <p:childTnLst>
                                    <p:anim calcmode="lin" valueType="num">
                                      <p:cBhvr>
                                        <p:cTn id="95" dur="1000"/>
                                        <p:tgtEl>
                                          <p:spTgt spid="18"/>
                                        </p:tgtEl>
                                        <p:attrNameLst>
                                          <p:attrName>ppt_w</p:attrName>
                                        </p:attrNameLst>
                                      </p:cBhvr>
                                      <p:tavLst>
                                        <p:tav tm="0">
                                          <p:val>
                                            <p:strVal val="ppt_w"/>
                                          </p:val>
                                        </p:tav>
                                        <p:tav tm="100000">
                                          <p:val>
                                            <p:fltVal val="0"/>
                                          </p:val>
                                        </p:tav>
                                      </p:tavLst>
                                    </p:anim>
                                    <p:anim calcmode="lin" valueType="num">
                                      <p:cBhvr>
                                        <p:cTn id="96" dur="1000"/>
                                        <p:tgtEl>
                                          <p:spTgt spid="18"/>
                                        </p:tgtEl>
                                        <p:attrNameLst>
                                          <p:attrName>ppt_h</p:attrName>
                                        </p:attrNameLst>
                                      </p:cBhvr>
                                      <p:tavLst>
                                        <p:tav tm="0">
                                          <p:val>
                                            <p:strVal val="ppt_h"/>
                                          </p:val>
                                        </p:tav>
                                        <p:tav tm="100000">
                                          <p:val>
                                            <p:fltVal val="0"/>
                                          </p:val>
                                        </p:tav>
                                      </p:tavLst>
                                    </p:anim>
                                    <p:animEffect transition="out" filter="fade">
                                      <p:cBhvr>
                                        <p:cTn id="97" dur="1000"/>
                                        <p:tgtEl>
                                          <p:spTgt spid="18"/>
                                        </p:tgtEl>
                                      </p:cBhvr>
                                    </p:animEffect>
                                    <p:set>
                                      <p:cBhvr>
                                        <p:cTn id="98" dur="1" fill="hold">
                                          <p:stCondLst>
                                            <p:cond delay="9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5" grpId="1" animBg="1"/>
      <p:bldP spid="12" grpId="0" animBg="1"/>
      <p:bldP spid="12" grpId="1" animBg="1"/>
      <p:bldP spid="13" grpId="0" animBg="1"/>
      <p:bldP spid="13" grpId="1" animBg="1"/>
      <p:bldP spid="14" grpId="0"/>
      <p:bldP spid="14" grpId="1"/>
      <p:bldP spid="18" grpId="0"/>
      <p:bldP spid="18" grpId="1"/>
      <p:bldP spid="68" grpId="0" animBg="1"/>
      <p:bldP spid="68"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7159E9D3-7076-A982-606A-364FB598F34E}"/>
              </a:ext>
            </a:extLst>
          </p:cNvPr>
          <p:cNvGrpSpPr/>
          <p:nvPr/>
        </p:nvGrpSpPr>
        <p:grpSpPr>
          <a:xfrm>
            <a:off x="-9465" y="0"/>
            <a:ext cx="12201465" cy="6858000"/>
            <a:chOff x="0" y="0"/>
            <a:chExt cx="12201465" cy="6858000"/>
          </a:xfrm>
        </p:grpSpPr>
        <p:cxnSp>
          <p:nvCxnSpPr>
            <p:cNvPr id="28" name="Straight Connector 27">
              <a:extLst>
                <a:ext uri="{FF2B5EF4-FFF2-40B4-BE49-F238E27FC236}">
                  <a16:creationId xmlns:a16="http://schemas.microsoft.com/office/drawing/2014/main" id="{7E52813B-78EE-7935-6021-3F29737AD0B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AFD70D8-71E2-381E-51CB-AD59A47A2C34}"/>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E85FB1B-4976-151D-286F-C9B02AB089EB}"/>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AB2621F-F18D-E339-DA5F-A84DB7AA152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3FB10FF-BFAC-52FB-2C24-57C776934527}"/>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3C37D56-3EB8-3E94-85F4-0817D75A7371}"/>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61AC964-FBEE-662F-40A9-C5F1BFA2C0AA}"/>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5F16475-13F6-A6B0-D0E0-ADCBEEC94C70}"/>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25A7769-F0B2-05AD-4D56-0ABE4D831F63}"/>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2C28327-265A-93C4-285E-94C3CD46800B}"/>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73CE7B2-92E5-261A-A190-947DEEACE9A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CE892-69EE-1B5E-E391-4E56ABB594B2}"/>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E5268FC-D1CE-E5F8-2C42-6B00F720F0BC}"/>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737D617-8C7E-A607-D707-FF6135E41D61}"/>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8D23A02-EAB9-B834-9B34-8D51DE74ABAB}"/>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5EBF1DA-FD00-2813-9275-183D0E4F43FA}"/>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E7165E2-B424-8F98-36CC-E121A55303B1}"/>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B1281E2-B8F6-85DB-CA6C-BC0495CF8F04}"/>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83D3AFE-8690-B5A3-A375-D2E177FDF95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36696FF-10CD-3C95-16AF-B78E69D1B045}"/>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4718FF4-FF24-19B7-AB7A-03FE23B2443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A838B3D-DF0C-34D4-D308-9AA8A44A62A2}"/>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E37F5A-8F55-7BAC-C66A-E92C62D9EA8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D463513-1411-7735-BD51-4C8C5C1E3704}"/>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09D60B3-8C0B-93A7-702A-D577CC7E80D9}"/>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D057648C-297D-7941-617B-30BDB662D34A}"/>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760F4B5-0706-C55C-7F54-48BA1059EE1C}"/>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10AA286-69B5-4C64-097D-B6F3EBD75E88}"/>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A683859-E04E-61B2-0FA3-846189496DCC}"/>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3AFCDB9-D98B-7401-1215-F8B35CB95E95}"/>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660B996-EC9D-CACF-6AED-13DADD31E1BF}"/>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95CA7E2-F5F1-2D96-E096-199393C74C6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16FFEF0-8CBB-2680-1258-941D878B3F4F}"/>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15CD83B-AF50-8497-9427-AA30678B59F8}"/>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C15D86E-17A6-6BA1-AE4C-62F4C9578EAB}"/>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377DCCD-72D8-A499-DC78-CE37A9A317D4}"/>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1EFB5ED5-89C1-DA28-E592-C4F5E6826AA5}"/>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A8E1079-CAC8-7546-EC1F-F943BAAC617F}"/>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BB7C64E-C2D8-B18D-21C0-FD2295798303}"/>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898E3E5-3264-B009-A9EC-A8A4EE6559BF}"/>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C666337A-ADC9-003B-6776-4091BB2FECC1}"/>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96BD642-014F-7076-0873-6E7966D03826}"/>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9899C34-2A46-70D0-FBA0-C5342436C0A0}"/>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BEA15A0-4C59-55C0-F60E-D8B8AF2FCB95}"/>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0" name="Freeform: Shape 9">
            <a:extLst>
              <a:ext uri="{FF2B5EF4-FFF2-40B4-BE49-F238E27FC236}">
                <a16:creationId xmlns:a16="http://schemas.microsoft.com/office/drawing/2014/main" id="{1794F59B-E2E4-3660-2D23-34EC05E579C7}"/>
              </a:ext>
            </a:extLst>
          </p:cNvPr>
          <p:cNvSpPr/>
          <p:nvPr/>
        </p:nvSpPr>
        <p:spPr>
          <a:xfrm>
            <a:off x="8025357" y="5153994"/>
            <a:ext cx="4166644" cy="1704007"/>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23432" h="1805085">
                <a:moveTo>
                  <a:pt x="2123432" y="0"/>
                </a:moveTo>
                <a:lnTo>
                  <a:pt x="2123432" y="1805085"/>
                </a:lnTo>
                <a:lnTo>
                  <a:pt x="16129" y="1805085"/>
                </a:ln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26" name="Freeform: Shape 25">
            <a:extLst>
              <a:ext uri="{FF2B5EF4-FFF2-40B4-BE49-F238E27FC236}">
                <a16:creationId xmlns:a16="http://schemas.microsoft.com/office/drawing/2014/main" id="{CEB6E991-6ADC-D8BF-0A85-F9237334C48D}"/>
              </a:ext>
            </a:extLst>
          </p:cNvPr>
          <p:cNvSpPr/>
          <p:nvPr/>
        </p:nvSpPr>
        <p:spPr>
          <a:xfrm>
            <a:off x="6692604" y="4570569"/>
            <a:ext cx="5565415" cy="2328071"/>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 name="connsiteX0" fmla="*/ 2123432 w 2176964"/>
              <a:gd name="connsiteY0" fmla="*/ 1805085 h 1916357"/>
              <a:gd name="connsiteX1" fmla="*/ 16129 w 2176964"/>
              <a:gd name="connsiteY1" fmla="*/ 1805085 h 1916357"/>
              <a:gd name="connsiteX2" fmla="*/ 11998 w 2176964"/>
              <a:gd name="connsiteY2" fmla="*/ 1788921 h 1916357"/>
              <a:gd name="connsiteX3" fmla="*/ 1407 w 2176964"/>
              <a:gd name="connsiteY3" fmla="*/ 1718275 h 1916357"/>
              <a:gd name="connsiteX4" fmla="*/ 406521 w 2176964"/>
              <a:gd name="connsiteY4" fmla="*/ 1174265 h 1916357"/>
              <a:gd name="connsiteX5" fmla="*/ 1459817 w 2176964"/>
              <a:gd name="connsiteY5" fmla="*/ 919622 h 1916357"/>
              <a:gd name="connsiteX6" fmla="*/ 1425093 w 2176964"/>
              <a:gd name="connsiteY6" fmla="*/ 248290 h 1916357"/>
              <a:gd name="connsiteX7" fmla="*/ 2018115 w 2176964"/>
              <a:gd name="connsiteY7" fmla="*/ 26857 h 1916357"/>
              <a:gd name="connsiteX8" fmla="*/ 2123432 w 2176964"/>
              <a:gd name="connsiteY8" fmla="*/ 0 h 1916357"/>
              <a:gd name="connsiteX9" fmla="*/ 2176964 w 2176964"/>
              <a:gd name="connsiteY9" fmla="*/ 1916357 h 1916357"/>
              <a:gd name="connsiteX0" fmla="*/ 2123432 w 2123432"/>
              <a:gd name="connsiteY0" fmla="*/ 1805085 h 1805085"/>
              <a:gd name="connsiteX1" fmla="*/ 16129 w 2123432"/>
              <a:gd name="connsiteY1" fmla="*/ 1805085 h 1805085"/>
              <a:gd name="connsiteX2" fmla="*/ 11998 w 2123432"/>
              <a:gd name="connsiteY2" fmla="*/ 1788921 h 1805085"/>
              <a:gd name="connsiteX3" fmla="*/ 1407 w 2123432"/>
              <a:gd name="connsiteY3" fmla="*/ 1718275 h 1805085"/>
              <a:gd name="connsiteX4" fmla="*/ 406521 w 2123432"/>
              <a:gd name="connsiteY4" fmla="*/ 1174265 h 1805085"/>
              <a:gd name="connsiteX5" fmla="*/ 1459817 w 2123432"/>
              <a:gd name="connsiteY5" fmla="*/ 919622 h 1805085"/>
              <a:gd name="connsiteX6" fmla="*/ 1425093 w 2123432"/>
              <a:gd name="connsiteY6" fmla="*/ 248290 h 1805085"/>
              <a:gd name="connsiteX7" fmla="*/ 2018115 w 2123432"/>
              <a:gd name="connsiteY7" fmla="*/ 26857 h 1805085"/>
              <a:gd name="connsiteX8" fmla="*/ 2123432 w 2123432"/>
              <a:gd name="connsiteY8" fmla="*/ 0 h 1805085"/>
              <a:gd name="connsiteX0" fmla="*/ 16129 w 2123432"/>
              <a:gd name="connsiteY0" fmla="*/ 1805085 h 1805085"/>
              <a:gd name="connsiteX1" fmla="*/ 11998 w 2123432"/>
              <a:gd name="connsiteY1" fmla="*/ 1788921 h 1805085"/>
              <a:gd name="connsiteX2" fmla="*/ 1407 w 2123432"/>
              <a:gd name="connsiteY2" fmla="*/ 1718275 h 1805085"/>
              <a:gd name="connsiteX3" fmla="*/ 406521 w 2123432"/>
              <a:gd name="connsiteY3" fmla="*/ 1174265 h 1805085"/>
              <a:gd name="connsiteX4" fmla="*/ 1459817 w 2123432"/>
              <a:gd name="connsiteY4" fmla="*/ 919622 h 1805085"/>
              <a:gd name="connsiteX5" fmla="*/ 1425093 w 2123432"/>
              <a:gd name="connsiteY5" fmla="*/ 248290 h 1805085"/>
              <a:gd name="connsiteX6" fmla="*/ 2018115 w 2123432"/>
              <a:gd name="connsiteY6" fmla="*/ 26857 h 1805085"/>
              <a:gd name="connsiteX7" fmla="*/ 2123432 w 2123432"/>
              <a:gd name="connsiteY7"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432" h="1805085">
                <a:moveTo>
                  <a:pt x="16129" y="1805085"/>
                </a:move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pic>
        <p:nvPicPr>
          <p:cNvPr id="4" name="Picture 3">
            <a:extLst>
              <a:ext uri="{FF2B5EF4-FFF2-40B4-BE49-F238E27FC236}">
                <a16:creationId xmlns:a16="http://schemas.microsoft.com/office/drawing/2014/main" id="{DE05B427-109F-A84A-921D-12DF1EBE8F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076" y="282715"/>
            <a:ext cx="6041779" cy="6041779"/>
          </a:xfrm>
          <a:prstGeom prst="rect">
            <a:avLst/>
          </a:prstGeom>
        </p:spPr>
      </p:pic>
      <p:sp>
        <p:nvSpPr>
          <p:cNvPr id="18" name="Oval 17">
            <a:extLst>
              <a:ext uri="{FF2B5EF4-FFF2-40B4-BE49-F238E27FC236}">
                <a16:creationId xmlns:a16="http://schemas.microsoft.com/office/drawing/2014/main" id="{407DDFE6-A919-F48C-A06F-6964907FDAA8}"/>
              </a:ext>
            </a:extLst>
          </p:cNvPr>
          <p:cNvSpPr/>
          <p:nvPr/>
        </p:nvSpPr>
        <p:spPr>
          <a:xfrm>
            <a:off x="6692605" y="1974078"/>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Freeform: Shape 4">
            <a:extLst>
              <a:ext uri="{FF2B5EF4-FFF2-40B4-BE49-F238E27FC236}">
                <a16:creationId xmlns:a16="http://schemas.microsoft.com/office/drawing/2014/main" id="{ED09993A-BE89-4490-49A0-54925D6F428A}"/>
              </a:ext>
            </a:extLst>
          </p:cNvPr>
          <p:cNvSpPr/>
          <p:nvPr/>
        </p:nvSpPr>
        <p:spPr>
          <a:xfrm>
            <a:off x="8146267" y="840880"/>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Freeform: Shape 5">
            <a:extLst>
              <a:ext uri="{FF2B5EF4-FFF2-40B4-BE49-F238E27FC236}">
                <a16:creationId xmlns:a16="http://schemas.microsoft.com/office/drawing/2014/main" id="{EED5FCC7-355A-582B-E2F8-608F26A5B9F0}"/>
              </a:ext>
            </a:extLst>
          </p:cNvPr>
          <p:cNvSpPr/>
          <p:nvPr/>
        </p:nvSpPr>
        <p:spPr>
          <a:xfrm>
            <a:off x="8056240" y="76059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TextBox 6">
            <a:extLst>
              <a:ext uri="{FF2B5EF4-FFF2-40B4-BE49-F238E27FC236}">
                <a16:creationId xmlns:a16="http://schemas.microsoft.com/office/drawing/2014/main" id="{4BB90C56-2705-DAA2-1DF4-C4096B461B5B}"/>
              </a:ext>
            </a:extLst>
          </p:cNvPr>
          <p:cNvSpPr txBox="1"/>
          <p:nvPr/>
        </p:nvSpPr>
        <p:spPr>
          <a:xfrm>
            <a:off x="8073040" y="839708"/>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Rumusan</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Masalah</a:t>
            </a:r>
            <a:endParaRPr lang="id-ID" b="1" dirty="0">
              <a:solidFill>
                <a:srgbClr val="E9E2CF"/>
              </a:solidFill>
              <a:latin typeface="Arial" panose="020B060402020202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id="{D3B54EC3-B249-8C0A-59C6-AD2EE4D8D311}"/>
              </a:ext>
            </a:extLst>
          </p:cNvPr>
          <p:cNvSpPr/>
          <p:nvPr/>
        </p:nvSpPr>
        <p:spPr>
          <a:xfrm>
            <a:off x="7559351" y="1930690"/>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TextBox 10">
            <a:extLst>
              <a:ext uri="{FF2B5EF4-FFF2-40B4-BE49-F238E27FC236}">
                <a16:creationId xmlns:a16="http://schemas.microsoft.com/office/drawing/2014/main" id="{4B32FC0B-647B-7445-DAB4-016BE1681397}"/>
              </a:ext>
            </a:extLst>
          </p:cNvPr>
          <p:cNvSpPr txBox="1"/>
          <p:nvPr/>
        </p:nvSpPr>
        <p:spPr>
          <a:xfrm>
            <a:off x="7752080" y="2023940"/>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12" name="Rectangle: Rounded Corners 11">
            <a:extLst>
              <a:ext uri="{FF2B5EF4-FFF2-40B4-BE49-F238E27FC236}">
                <a16:creationId xmlns:a16="http://schemas.microsoft.com/office/drawing/2014/main" id="{7EEB2E54-DF81-2180-5455-1A32725A75FE}"/>
              </a:ext>
            </a:extLst>
          </p:cNvPr>
          <p:cNvSpPr/>
          <p:nvPr/>
        </p:nvSpPr>
        <p:spPr>
          <a:xfrm>
            <a:off x="7559351" y="3077415"/>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TextBox 12">
            <a:extLst>
              <a:ext uri="{FF2B5EF4-FFF2-40B4-BE49-F238E27FC236}">
                <a16:creationId xmlns:a16="http://schemas.microsoft.com/office/drawing/2014/main" id="{335C51A7-E664-EA60-2281-C85263DB7DB4}"/>
              </a:ext>
            </a:extLst>
          </p:cNvPr>
          <p:cNvSpPr txBox="1"/>
          <p:nvPr/>
        </p:nvSpPr>
        <p:spPr>
          <a:xfrm>
            <a:off x="7752080" y="3170665"/>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14" name="Rectangle: Rounded Corners 13">
            <a:extLst>
              <a:ext uri="{FF2B5EF4-FFF2-40B4-BE49-F238E27FC236}">
                <a16:creationId xmlns:a16="http://schemas.microsoft.com/office/drawing/2014/main" id="{3030EB43-A249-7FF3-D0A3-49AB0ED7EEE5}"/>
              </a:ext>
            </a:extLst>
          </p:cNvPr>
          <p:cNvSpPr/>
          <p:nvPr/>
        </p:nvSpPr>
        <p:spPr>
          <a:xfrm>
            <a:off x="7559351" y="4239884"/>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TextBox 14">
            <a:extLst>
              <a:ext uri="{FF2B5EF4-FFF2-40B4-BE49-F238E27FC236}">
                <a16:creationId xmlns:a16="http://schemas.microsoft.com/office/drawing/2014/main" id="{E81A0487-2398-EA7C-0CF5-31FA7F0646B3}"/>
              </a:ext>
            </a:extLst>
          </p:cNvPr>
          <p:cNvSpPr txBox="1"/>
          <p:nvPr/>
        </p:nvSpPr>
        <p:spPr>
          <a:xfrm>
            <a:off x="7752080" y="4333134"/>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17" name="TextBox 16">
            <a:extLst>
              <a:ext uri="{FF2B5EF4-FFF2-40B4-BE49-F238E27FC236}">
                <a16:creationId xmlns:a16="http://schemas.microsoft.com/office/drawing/2014/main" id="{016F0684-670F-4FE0-6471-C498E43C8C81}"/>
              </a:ext>
            </a:extLst>
          </p:cNvPr>
          <p:cNvSpPr txBox="1"/>
          <p:nvPr/>
        </p:nvSpPr>
        <p:spPr>
          <a:xfrm>
            <a:off x="6849045" y="1753976"/>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1</a:t>
            </a:r>
          </a:p>
        </p:txBody>
      </p:sp>
      <p:sp>
        <p:nvSpPr>
          <p:cNvPr id="19" name="Oval 18">
            <a:extLst>
              <a:ext uri="{FF2B5EF4-FFF2-40B4-BE49-F238E27FC236}">
                <a16:creationId xmlns:a16="http://schemas.microsoft.com/office/drawing/2014/main" id="{143B83C5-2E8C-14D0-3E64-6460F6875215}"/>
              </a:ext>
            </a:extLst>
          </p:cNvPr>
          <p:cNvSpPr/>
          <p:nvPr/>
        </p:nvSpPr>
        <p:spPr>
          <a:xfrm>
            <a:off x="6692605" y="3003689"/>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TextBox 19">
            <a:extLst>
              <a:ext uri="{FF2B5EF4-FFF2-40B4-BE49-F238E27FC236}">
                <a16:creationId xmlns:a16="http://schemas.microsoft.com/office/drawing/2014/main" id="{A68E97CF-7A30-1143-238D-DB5400130343}"/>
              </a:ext>
            </a:extLst>
          </p:cNvPr>
          <p:cNvSpPr txBox="1"/>
          <p:nvPr/>
        </p:nvSpPr>
        <p:spPr>
          <a:xfrm>
            <a:off x="6849045" y="2783587"/>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2</a:t>
            </a:r>
          </a:p>
        </p:txBody>
      </p:sp>
      <p:sp>
        <p:nvSpPr>
          <p:cNvPr id="21" name="Oval 20">
            <a:extLst>
              <a:ext uri="{FF2B5EF4-FFF2-40B4-BE49-F238E27FC236}">
                <a16:creationId xmlns:a16="http://schemas.microsoft.com/office/drawing/2014/main" id="{9273F87F-E8C8-4E73-920B-C90890BAEBC4}"/>
              </a:ext>
            </a:extLst>
          </p:cNvPr>
          <p:cNvSpPr/>
          <p:nvPr/>
        </p:nvSpPr>
        <p:spPr>
          <a:xfrm>
            <a:off x="6692605" y="4181672"/>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TextBox 21">
            <a:extLst>
              <a:ext uri="{FF2B5EF4-FFF2-40B4-BE49-F238E27FC236}">
                <a16:creationId xmlns:a16="http://schemas.microsoft.com/office/drawing/2014/main" id="{39BC2F2A-8AE0-9882-94C3-5499AFC35F4B}"/>
              </a:ext>
            </a:extLst>
          </p:cNvPr>
          <p:cNvSpPr txBox="1"/>
          <p:nvPr/>
        </p:nvSpPr>
        <p:spPr>
          <a:xfrm>
            <a:off x="6849045" y="3961570"/>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3</a:t>
            </a:r>
          </a:p>
        </p:txBody>
      </p:sp>
      <p:grpSp>
        <p:nvGrpSpPr>
          <p:cNvPr id="25" name="Group 24">
            <a:extLst>
              <a:ext uri="{FF2B5EF4-FFF2-40B4-BE49-F238E27FC236}">
                <a16:creationId xmlns:a16="http://schemas.microsoft.com/office/drawing/2014/main" id="{649736CF-ABA6-98B4-0214-ECD8A2EE405C}"/>
              </a:ext>
            </a:extLst>
          </p:cNvPr>
          <p:cNvGrpSpPr/>
          <p:nvPr/>
        </p:nvGrpSpPr>
        <p:grpSpPr>
          <a:xfrm rot="2064245">
            <a:off x="7942142" y="1200263"/>
            <a:ext cx="408248" cy="408248"/>
            <a:chOff x="6884792" y="502571"/>
            <a:chExt cx="1081421" cy="1081421"/>
          </a:xfrm>
          <a:solidFill>
            <a:srgbClr val="E9E2CF"/>
          </a:solidFill>
        </p:grpSpPr>
        <p:sp>
          <p:nvSpPr>
            <p:cNvPr id="23" name="Rectangle 22">
              <a:extLst>
                <a:ext uri="{FF2B5EF4-FFF2-40B4-BE49-F238E27FC236}">
                  <a16:creationId xmlns:a16="http://schemas.microsoft.com/office/drawing/2014/main" id="{8D9F84C3-8B01-3897-28BE-D683353262D4}"/>
                </a:ext>
              </a:extLst>
            </p:cNvPr>
            <p:cNvSpPr/>
            <p:nvPr/>
          </p:nvSpPr>
          <p:spPr>
            <a:xfrm>
              <a:off x="6884792" y="923636"/>
              <a:ext cx="1081421" cy="239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a:extLst>
                <a:ext uri="{FF2B5EF4-FFF2-40B4-BE49-F238E27FC236}">
                  <a16:creationId xmlns:a16="http://schemas.microsoft.com/office/drawing/2014/main" id="{1CA66CA0-9E29-C7A4-81CF-C0FB6995105F}"/>
                </a:ext>
              </a:extLst>
            </p:cNvPr>
            <p:cNvSpPr/>
            <p:nvPr/>
          </p:nvSpPr>
          <p:spPr>
            <a:xfrm rot="5400000">
              <a:off x="6884792" y="923636"/>
              <a:ext cx="1081421" cy="239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72" name="Graphic 71" descr="Power">
            <a:hlinkClick r:id="" action="ppaction://hlinkshowjump?jump=lastslide"/>
            <a:extLst>
              <a:ext uri="{FF2B5EF4-FFF2-40B4-BE49-F238E27FC236}">
                <a16:creationId xmlns:a16="http://schemas.microsoft.com/office/drawing/2014/main" id="{729CDCBC-3364-7402-FFD6-58A20DC712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73" name="Graphic 72" descr="Home">
            <a:hlinkClick r:id="rId5" action="ppaction://hlinksldjump"/>
            <a:extLst>
              <a:ext uri="{FF2B5EF4-FFF2-40B4-BE49-F238E27FC236}">
                <a16:creationId xmlns:a16="http://schemas.microsoft.com/office/drawing/2014/main" id="{44ECC94C-6388-3176-C7DB-0653A435AF6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74" name="Graphic 73" descr="Play">
            <a:hlinkClick r:id="rId8" action="ppaction://hlinksldjump"/>
            <a:extLst>
              <a:ext uri="{FF2B5EF4-FFF2-40B4-BE49-F238E27FC236}">
                <a16:creationId xmlns:a16="http://schemas.microsoft.com/office/drawing/2014/main" id="{8CF5D030-4BCA-DB54-7CAC-F5D0CC6B448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19713708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0-#ppt_w/2"/>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0-#ppt_w/2"/>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0-#ppt_w/2"/>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72"/>
                                        </p:tgtEl>
                                        <p:attrNameLst>
                                          <p:attrName>style.visibility</p:attrName>
                                        </p:attrNameLst>
                                      </p:cBhvr>
                                      <p:to>
                                        <p:strVal val="visible"/>
                                      </p:to>
                                    </p:set>
                                    <p:anim calcmode="lin" valueType="num">
                                      <p:cBhvr additive="base">
                                        <p:cTn id="27" dur="1000" fill="hold"/>
                                        <p:tgtEl>
                                          <p:spTgt spid="72"/>
                                        </p:tgtEl>
                                        <p:attrNameLst>
                                          <p:attrName>ppt_x</p:attrName>
                                        </p:attrNameLst>
                                      </p:cBhvr>
                                      <p:tavLst>
                                        <p:tav tm="0">
                                          <p:val>
                                            <p:strVal val="0-#ppt_w/2"/>
                                          </p:val>
                                        </p:tav>
                                        <p:tav tm="100000">
                                          <p:val>
                                            <p:strVal val="#ppt_x"/>
                                          </p:val>
                                        </p:tav>
                                      </p:tavLst>
                                    </p:anim>
                                    <p:anim calcmode="lin" valueType="num">
                                      <p:cBhvr additive="base">
                                        <p:cTn id="28" dur="1000" fill="hold"/>
                                        <p:tgtEl>
                                          <p:spTgt spid="72"/>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73"/>
                                        </p:tgtEl>
                                        <p:attrNameLst>
                                          <p:attrName>style.visibility</p:attrName>
                                        </p:attrNameLst>
                                      </p:cBhvr>
                                      <p:to>
                                        <p:strVal val="visible"/>
                                      </p:to>
                                    </p:set>
                                    <p:anim calcmode="lin" valueType="num">
                                      <p:cBhvr additive="base">
                                        <p:cTn id="31" dur="1000" fill="hold"/>
                                        <p:tgtEl>
                                          <p:spTgt spid="73"/>
                                        </p:tgtEl>
                                        <p:attrNameLst>
                                          <p:attrName>ppt_x</p:attrName>
                                        </p:attrNameLst>
                                      </p:cBhvr>
                                      <p:tavLst>
                                        <p:tav tm="0">
                                          <p:val>
                                            <p:strVal val="0-#ppt_w/2"/>
                                          </p:val>
                                        </p:tav>
                                        <p:tav tm="100000">
                                          <p:val>
                                            <p:strVal val="#ppt_x"/>
                                          </p:val>
                                        </p:tav>
                                      </p:tavLst>
                                    </p:anim>
                                    <p:anim calcmode="lin" valueType="num">
                                      <p:cBhvr additive="base">
                                        <p:cTn id="32" dur="1000" fill="hold"/>
                                        <p:tgtEl>
                                          <p:spTgt spid="73"/>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74"/>
                                        </p:tgtEl>
                                        <p:attrNameLst>
                                          <p:attrName>style.visibility</p:attrName>
                                        </p:attrNameLst>
                                      </p:cBhvr>
                                      <p:to>
                                        <p:strVal val="visible"/>
                                      </p:to>
                                    </p:set>
                                    <p:anim calcmode="lin" valueType="num">
                                      <p:cBhvr additive="base">
                                        <p:cTn id="35" dur="1000" fill="hold"/>
                                        <p:tgtEl>
                                          <p:spTgt spid="74"/>
                                        </p:tgtEl>
                                        <p:attrNameLst>
                                          <p:attrName>ppt_x</p:attrName>
                                        </p:attrNameLst>
                                      </p:cBhvr>
                                      <p:tavLst>
                                        <p:tav tm="0">
                                          <p:val>
                                            <p:strVal val="0-#ppt_w/2"/>
                                          </p:val>
                                        </p:tav>
                                        <p:tav tm="100000">
                                          <p:val>
                                            <p:strVal val="#ppt_x"/>
                                          </p:val>
                                        </p:tav>
                                      </p:tavLst>
                                    </p:anim>
                                    <p:anim calcmode="lin" valueType="num">
                                      <p:cBhvr additive="base">
                                        <p:cTn id="36" dur="1000" fill="hold"/>
                                        <p:tgtEl>
                                          <p:spTgt spid="74"/>
                                        </p:tgtEl>
                                        <p:attrNameLst>
                                          <p:attrName>ppt_y</p:attrName>
                                        </p:attrNameLst>
                                      </p:cBhvr>
                                      <p:tavLst>
                                        <p:tav tm="0">
                                          <p:val>
                                            <p:strVal val="1+#ppt_h/2"/>
                                          </p:val>
                                        </p:tav>
                                        <p:tav tm="100000">
                                          <p:val>
                                            <p:strVal val="#ppt_y"/>
                                          </p:val>
                                        </p:tav>
                                      </p:tavLst>
                                    </p:anim>
                                  </p:childTnLst>
                                </p:cTn>
                              </p:par>
                              <p:par>
                                <p:cTn id="37" presetID="2" presetClass="entr" presetSubtype="12"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additive="base">
                                        <p:cTn id="39" dur="1000" fill="hold"/>
                                        <p:tgtEl>
                                          <p:spTgt spid="6"/>
                                        </p:tgtEl>
                                        <p:attrNameLst>
                                          <p:attrName>ppt_x</p:attrName>
                                        </p:attrNameLst>
                                      </p:cBhvr>
                                      <p:tavLst>
                                        <p:tav tm="0">
                                          <p:val>
                                            <p:strVal val="0-#ppt_w/2"/>
                                          </p:val>
                                        </p:tav>
                                        <p:tav tm="100000">
                                          <p:val>
                                            <p:strVal val="#ppt_x"/>
                                          </p:val>
                                        </p:tav>
                                      </p:tavLst>
                                    </p:anim>
                                    <p:anim calcmode="lin" valueType="num">
                                      <p:cBhvr additive="base">
                                        <p:cTn id="40" dur="1000" fill="hold"/>
                                        <p:tgtEl>
                                          <p:spTgt spid="6"/>
                                        </p:tgtEl>
                                        <p:attrNameLst>
                                          <p:attrName>ppt_y</p:attrName>
                                        </p:attrNameLst>
                                      </p:cBhvr>
                                      <p:tavLst>
                                        <p:tav tm="0">
                                          <p:val>
                                            <p:strVal val="1+#ppt_h/2"/>
                                          </p:val>
                                        </p:tav>
                                        <p:tav tm="100000">
                                          <p:val>
                                            <p:strVal val="#ppt_y"/>
                                          </p:val>
                                        </p:tav>
                                      </p:tavLst>
                                    </p:anim>
                                  </p:childTnLst>
                                </p:cTn>
                              </p:par>
                              <p:par>
                                <p:cTn id="41" presetID="2" presetClass="entr" presetSubtype="12"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1000" fill="hold"/>
                                        <p:tgtEl>
                                          <p:spTgt spid="7"/>
                                        </p:tgtEl>
                                        <p:attrNameLst>
                                          <p:attrName>ppt_x</p:attrName>
                                        </p:attrNameLst>
                                      </p:cBhvr>
                                      <p:tavLst>
                                        <p:tav tm="0">
                                          <p:val>
                                            <p:strVal val="0-#ppt_w/2"/>
                                          </p:val>
                                        </p:tav>
                                        <p:tav tm="100000">
                                          <p:val>
                                            <p:strVal val="#ppt_x"/>
                                          </p:val>
                                        </p:tav>
                                      </p:tavLst>
                                    </p:anim>
                                    <p:anim calcmode="lin" valueType="num">
                                      <p:cBhvr additive="base">
                                        <p:cTn id="44" dur="1000" fill="hold"/>
                                        <p:tgtEl>
                                          <p:spTgt spid="7"/>
                                        </p:tgtEl>
                                        <p:attrNameLst>
                                          <p:attrName>ppt_y</p:attrName>
                                        </p:attrNameLst>
                                      </p:cBhvr>
                                      <p:tavLst>
                                        <p:tav tm="0">
                                          <p:val>
                                            <p:strVal val="1+#ppt_h/2"/>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1000"/>
                                        <p:tgtEl>
                                          <p:spTgt spid="8"/>
                                        </p:tgtEl>
                                      </p:cBhvr>
                                    </p:animEffect>
                                    <p:anim calcmode="lin" valueType="num">
                                      <p:cBhvr>
                                        <p:cTn id="53" dur="1000" fill="hold"/>
                                        <p:tgtEl>
                                          <p:spTgt spid="8"/>
                                        </p:tgtEl>
                                        <p:attrNameLst>
                                          <p:attrName>ppt_x</p:attrName>
                                        </p:attrNameLst>
                                      </p:cBhvr>
                                      <p:tavLst>
                                        <p:tav tm="0">
                                          <p:val>
                                            <p:strVal val="#ppt_x"/>
                                          </p:val>
                                        </p:tav>
                                        <p:tav tm="100000">
                                          <p:val>
                                            <p:strVal val="#ppt_x"/>
                                          </p:val>
                                        </p:tav>
                                      </p:tavLst>
                                    </p:anim>
                                    <p:anim calcmode="lin" valueType="num">
                                      <p:cBhvr>
                                        <p:cTn id="54" dur="1000" fill="hold"/>
                                        <p:tgtEl>
                                          <p:spTgt spid="8"/>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anim calcmode="lin" valueType="num">
                                      <p:cBhvr>
                                        <p:cTn id="63" dur="1000" fill="hold"/>
                                        <p:tgtEl>
                                          <p:spTgt spid="17"/>
                                        </p:tgtEl>
                                        <p:attrNameLst>
                                          <p:attrName>ppt_x</p:attrName>
                                        </p:attrNameLst>
                                      </p:cBhvr>
                                      <p:tavLst>
                                        <p:tav tm="0">
                                          <p:val>
                                            <p:strVal val="#ppt_x"/>
                                          </p:val>
                                        </p:tav>
                                        <p:tav tm="100000">
                                          <p:val>
                                            <p:strVal val="#ppt_x"/>
                                          </p:val>
                                        </p:tav>
                                      </p:tavLst>
                                    </p:anim>
                                    <p:anim calcmode="lin" valueType="num">
                                      <p:cBhvr>
                                        <p:cTn id="64" dur="1000" fill="hold"/>
                                        <p:tgtEl>
                                          <p:spTgt spid="17"/>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1000"/>
                                        <p:tgtEl>
                                          <p:spTgt spid="12"/>
                                        </p:tgtEl>
                                      </p:cBhvr>
                                    </p:animEffect>
                                    <p:anim calcmode="lin" valueType="num">
                                      <p:cBhvr>
                                        <p:cTn id="68" dur="1000" fill="hold"/>
                                        <p:tgtEl>
                                          <p:spTgt spid="12"/>
                                        </p:tgtEl>
                                        <p:attrNameLst>
                                          <p:attrName>ppt_x</p:attrName>
                                        </p:attrNameLst>
                                      </p:cBhvr>
                                      <p:tavLst>
                                        <p:tav tm="0">
                                          <p:val>
                                            <p:strVal val="#ppt_x"/>
                                          </p:val>
                                        </p:tav>
                                        <p:tav tm="100000">
                                          <p:val>
                                            <p:strVal val="#ppt_x"/>
                                          </p:val>
                                        </p:tav>
                                      </p:tavLst>
                                    </p:anim>
                                    <p:anim calcmode="lin" valueType="num">
                                      <p:cBhvr>
                                        <p:cTn id="69" dur="1000" fill="hold"/>
                                        <p:tgtEl>
                                          <p:spTgt spid="12"/>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13"/>
                                        </p:tgtEl>
                                        <p:attrNameLst>
                                          <p:attrName>style.visibility</p:attrName>
                                        </p:attrNameLst>
                                      </p:cBhvr>
                                      <p:to>
                                        <p:strVal val="visible"/>
                                      </p:to>
                                    </p:set>
                                    <p:animEffect transition="in" filter="fade">
                                      <p:cBhvr>
                                        <p:cTn id="72" dur="1000"/>
                                        <p:tgtEl>
                                          <p:spTgt spid="13"/>
                                        </p:tgtEl>
                                      </p:cBhvr>
                                    </p:animEffect>
                                    <p:anim calcmode="lin" valueType="num">
                                      <p:cBhvr>
                                        <p:cTn id="73" dur="1000" fill="hold"/>
                                        <p:tgtEl>
                                          <p:spTgt spid="13"/>
                                        </p:tgtEl>
                                        <p:attrNameLst>
                                          <p:attrName>ppt_x</p:attrName>
                                        </p:attrNameLst>
                                      </p:cBhvr>
                                      <p:tavLst>
                                        <p:tav tm="0">
                                          <p:val>
                                            <p:strVal val="#ppt_x"/>
                                          </p:val>
                                        </p:tav>
                                        <p:tav tm="100000">
                                          <p:val>
                                            <p:strVal val="#ppt_x"/>
                                          </p:val>
                                        </p:tav>
                                      </p:tavLst>
                                    </p:anim>
                                    <p:anim calcmode="lin" valueType="num">
                                      <p:cBhvr>
                                        <p:cTn id="74" dur="1000" fill="hold"/>
                                        <p:tgtEl>
                                          <p:spTgt spid="13"/>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1000"/>
                                        <p:tgtEl>
                                          <p:spTgt spid="19"/>
                                        </p:tgtEl>
                                      </p:cBhvr>
                                    </p:animEffect>
                                    <p:anim calcmode="lin" valueType="num">
                                      <p:cBhvr>
                                        <p:cTn id="78" dur="1000" fill="hold"/>
                                        <p:tgtEl>
                                          <p:spTgt spid="19"/>
                                        </p:tgtEl>
                                        <p:attrNameLst>
                                          <p:attrName>ppt_x</p:attrName>
                                        </p:attrNameLst>
                                      </p:cBhvr>
                                      <p:tavLst>
                                        <p:tav tm="0">
                                          <p:val>
                                            <p:strVal val="#ppt_x"/>
                                          </p:val>
                                        </p:tav>
                                        <p:tav tm="100000">
                                          <p:val>
                                            <p:strVal val="#ppt_x"/>
                                          </p:val>
                                        </p:tav>
                                      </p:tavLst>
                                    </p:anim>
                                    <p:anim calcmode="lin" valueType="num">
                                      <p:cBhvr>
                                        <p:cTn id="79" dur="1000" fill="hold"/>
                                        <p:tgtEl>
                                          <p:spTgt spid="19"/>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fade">
                                      <p:cBhvr>
                                        <p:cTn id="82" dur="1000"/>
                                        <p:tgtEl>
                                          <p:spTgt spid="20"/>
                                        </p:tgtEl>
                                      </p:cBhvr>
                                    </p:animEffect>
                                    <p:anim calcmode="lin" valueType="num">
                                      <p:cBhvr>
                                        <p:cTn id="83" dur="1000" fill="hold"/>
                                        <p:tgtEl>
                                          <p:spTgt spid="20"/>
                                        </p:tgtEl>
                                        <p:attrNameLst>
                                          <p:attrName>ppt_x</p:attrName>
                                        </p:attrNameLst>
                                      </p:cBhvr>
                                      <p:tavLst>
                                        <p:tav tm="0">
                                          <p:val>
                                            <p:strVal val="#ppt_x"/>
                                          </p:val>
                                        </p:tav>
                                        <p:tav tm="100000">
                                          <p:val>
                                            <p:strVal val="#ppt_x"/>
                                          </p:val>
                                        </p:tav>
                                      </p:tavLst>
                                    </p:anim>
                                    <p:anim calcmode="lin" valueType="num">
                                      <p:cBhvr>
                                        <p:cTn id="84" dur="1000" fill="hold"/>
                                        <p:tgtEl>
                                          <p:spTgt spid="20"/>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1000"/>
                                        <p:tgtEl>
                                          <p:spTgt spid="14"/>
                                        </p:tgtEl>
                                      </p:cBhvr>
                                    </p:animEffect>
                                    <p:anim calcmode="lin" valueType="num">
                                      <p:cBhvr>
                                        <p:cTn id="88" dur="1000" fill="hold"/>
                                        <p:tgtEl>
                                          <p:spTgt spid="14"/>
                                        </p:tgtEl>
                                        <p:attrNameLst>
                                          <p:attrName>ppt_x</p:attrName>
                                        </p:attrNameLst>
                                      </p:cBhvr>
                                      <p:tavLst>
                                        <p:tav tm="0">
                                          <p:val>
                                            <p:strVal val="#ppt_x"/>
                                          </p:val>
                                        </p:tav>
                                        <p:tav tm="100000">
                                          <p:val>
                                            <p:strVal val="#ppt_x"/>
                                          </p:val>
                                        </p:tav>
                                      </p:tavLst>
                                    </p:anim>
                                    <p:anim calcmode="lin" valueType="num">
                                      <p:cBhvr>
                                        <p:cTn id="89" dur="1000" fill="hold"/>
                                        <p:tgtEl>
                                          <p:spTgt spid="14"/>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 fill="hold">
                                          <p:stCondLst>
                                            <p:cond delay="0"/>
                                          </p:stCondLst>
                                        </p:cTn>
                                        <p:tgtEl>
                                          <p:spTgt spid="15"/>
                                        </p:tgtEl>
                                        <p:attrNameLst>
                                          <p:attrName>style.visibility</p:attrName>
                                        </p:attrNameLst>
                                      </p:cBhvr>
                                      <p:to>
                                        <p:strVal val="visible"/>
                                      </p:to>
                                    </p:set>
                                    <p:animEffect transition="in" filter="fade">
                                      <p:cBhvr>
                                        <p:cTn id="92" dur="1000"/>
                                        <p:tgtEl>
                                          <p:spTgt spid="15"/>
                                        </p:tgtEl>
                                      </p:cBhvr>
                                    </p:animEffect>
                                    <p:anim calcmode="lin" valueType="num">
                                      <p:cBhvr>
                                        <p:cTn id="93" dur="1000" fill="hold"/>
                                        <p:tgtEl>
                                          <p:spTgt spid="15"/>
                                        </p:tgtEl>
                                        <p:attrNameLst>
                                          <p:attrName>ppt_x</p:attrName>
                                        </p:attrNameLst>
                                      </p:cBhvr>
                                      <p:tavLst>
                                        <p:tav tm="0">
                                          <p:val>
                                            <p:strVal val="#ppt_x"/>
                                          </p:val>
                                        </p:tav>
                                        <p:tav tm="100000">
                                          <p:val>
                                            <p:strVal val="#ppt_x"/>
                                          </p:val>
                                        </p:tav>
                                      </p:tavLst>
                                    </p:anim>
                                    <p:anim calcmode="lin" valueType="num">
                                      <p:cBhvr>
                                        <p:cTn id="94" dur="1000" fill="hold"/>
                                        <p:tgtEl>
                                          <p:spTgt spid="15"/>
                                        </p:tgtEl>
                                        <p:attrNameLst>
                                          <p:attrName>ppt_y</p:attrName>
                                        </p:attrNameLst>
                                      </p:cBhvr>
                                      <p:tavLst>
                                        <p:tav tm="0">
                                          <p:val>
                                            <p:strVal val="#ppt_y-.1"/>
                                          </p:val>
                                        </p:tav>
                                        <p:tav tm="100000">
                                          <p:val>
                                            <p:strVal val="#ppt_y"/>
                                          </p:val>
                                        </p:tav>
                                      </p:tavLst>
                                    </p:anim>
                                  </p:childTnLst>
                                </p:cTn>
                              </p:par>
                              <p:par>
                                <p:cTn id="95" presetID="47" presetClass="entr" presetSubtype="0" fill="hold" grpId="0" nodeType="withEffect">
                                  <p:stCondLst>
                                    <p:cond delay="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1000"/>
                                        <p:tgtEl>
                                          <p:spTgt spid="21"/>
                                        </p:tgtEl>
                                      </p:cBhvr>
                                    </p:animEffect>
                                    <p:anim calcmode="lin" valueType="num">
                                      <p:cBhvr>
                                        <p:cTn id="98" dur="1000" fill="hold"/>
                                        <p:tgtEl>
                                          <p:spTgt spid="21"/>
                                        </p:tgtEl>
                                        <p:attrNameLst>
                                          <p:attrName>ppt_x</p:attrName>
                                        </p:attrNameLst>
                                      </p:cBhvr>
                                      <p:tavLst>
                                        <p:tav tm="0">
                                          <p:val>
                                            <p:strVal val="#ppt_x"/>
                                          </p:val>
                                        </p:tav>
                                        <p:tav tm="100000">
                                          <p:val>
                                            <p:strVal val="#ppt_x"/>
                                          </p:val>
                                        </p:tav>
                                      </p:tavLst>
                                    </p:anim>
                                    <p:anim calcmode="lin" valueType="num">
                                      <p:cBhvr>
                                        <p:cTn id="99" dur="1000" fill="hold"/>
                                        <p:tgtEl>
                                          <p:spTgt spid="21"/>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0"/>
                                  </p:stCondLst>
                                  <p:childTnLst>
                                    <p:set>
                                      <p:cBhvr>
                                        <p:cTn id="101" dur="1" fill="hold">
                                          <p:stCondLst>
                                            <p:cond delay="0"/>
                                          </p:stCondLst>
                                        </p:cTn>
                                        <p:tgtEl>
                                          <p:spTgt spid="22"/>
                                        </p:tgtEl>
                                        <p:attrNameLst>
                                          <p:attrName>style.visibility</p:attrName>
                                        </p:attrNameLst>
                                      </p:cBhvr>
                                      <p:to>
                                        <p:strVal val="visible"/>
                                      </p:to>
                                    </p:set>
                                    <p:animEffect transition="in" filter="fade">
                                      <p:cBhvr>
                                        <p:cTn id="102" dur="1000"/>
                                        <p:tgtEl>
                                          <p:spTgt spid="22"/>
                                        </p:tgtEl>
                                      </p:cBhvr>
                                    </p:animEffect>
                                    <p:anim calcmode="lin" valueType="num">
                                      <p:cBhvr>
                                        <p:cTn id="103" dur="1000" fill="hold"/>
                                        <p:tgtEl>
                                          <p:spTgt spid="22"/>
                                        </p:tgtEl>
                                        <p:attrNameLst>
                                          <p:attrName>ppt_x</p:attrName>
                                        </p:attrNameLst>
                                      </p:cBhvr>
                                      <p:tavLst>
                                        <p:tav tm="0">
                                          <p:val>
                                            <p:strVal val="#ppt_x"/>
                                          </p:val>
                                        </p:tav>
                                        <p:tav tm="100000">
                                          <p:val>
                                            <p:strVal val="#ppt_x"/>
                                          </p:val>
                                        </p:tav>
                                      </p:tavLst>
                                    </p:anim>
                                    <p:anim calcmode="lin" valueType="num">
                                      <p:cBhvr>
                                        <p:cTn id="10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xit" presetSubtype="4" fill="hold" nodeType="clickEffect">
                                  <p:stCondLst>
                                    <p:cond delay="1500"/>
                                  </p:stCondLst>
                                  <p:childTnLst>
                                    <p:anim calcmode="lin" valueType="num">
                                      <p:cBhvr additive="base">
                                        <p:cTn id="108" dur="1000"/>
                                        <p:tgtEl>
                                          <p:spTgt spid="4"/>
                                        </p:tgtEl>
                                        <p:attrNameLst>
                                          <p:attrName>ppt_x</p:attrName>
                                        </p:attrNameLst>
                                      </p:cBhvr>
                                      <p:tavLst>
                                        <p:tav tm="0">
                                          <p:val>
                                            <p:strVal val="ppt_x"/>
                                          </p:val>
                                        </p:tav>
                                        <p:tav tm="100000">
                                          <p:val>
                                            <p:strVal val="ppt_x"/>
                                          </p:val>
                                        </p:tav>
                                      </p:tavLst>
                                    </p:anim>
                                    <p:anim calcmode="lin" valueType="num">
                                      <p:cBhvr additive="base">
                                        <p:cTn id="109" dur="1000"/>
                                        <p:tgtEl>
                                          <p:spTgt spid="4"/>
                                        </p:tgtEl>
                                        <p:attrNameLst>
                                          <p:attrName>ppt_y</p:attrName>
                                        </p:attrNameLst>
                                      </p:cBhvr>
                                      <p:tavLst>
                                        <p:tav tm="0">
                                          <p:val>
                                            <p:strVal val="ppt_y"/>
                                          </p:val>
                                        </p:tav>
                                        <p:tav tm="100000">
                                          <p:val>
                                            <p:strVal val="1+ppt_h/2"/>
                                          </p:val>
                                        </p:tav>
                                      </p:tavLst>
                                    </p:anim>
                                    <p:set>
                                      <p:cBhvr>
                                        <p:cTn id="110" dur="1" fill="hold">
                                          <p:stCondLst>
                                            <p:cond delay="999"/>
                                          </p:stCondLst>
                                        </p:cTn>
                                        <p:tgtEl>
                                          <p:spTgt spid="4"/>
                                        </p:tgtEl>
                                        <p:attrNameLst>
                                          <p:attrName>style.visibility</p:attrName>
                                        </p:attrNameLst>
                                      </p:cBhvr>
                                      <p:to>
                                        <p:strVal val="hidden"/>
                                      </p:to>
                                    </p:set>
                                  </p:childTnLst>
                                </p:cTn>
                              </p:par>
                              <p:par>
                                <p:cTn id="111" presetID="2" presetClass="exit" presetSubtype="4" fill="hold" grpId="1" nodeType="withEffect">
                                  <p:stCondLst>
                                    <p:cond delay="1500"/>
                                  </p:stCondLst>
                                  <p:childTnLst>
                                    <p:anim calcmode="lin" valueType="num">
                                      <p:cBhvr additive="base">
                                        <p:cTn id="112" dur="1000"/>
                                        <p:tgtEl>
                                          <p:spTgt spid="5"/>
                                        </p:tgtEl>
                                        <p:attrNameLst>
                                          <p:attrName>ppt_x</p:attrName>
                                        </p:attrNameLst>
                                      </p:cBhvr>
                                      <p:tavLst>
                                        <p:tav tm="0">
                                          <p:val>
                                            <p:strVal val="ppt_x"/>
                                          </p:val>
                                        </p:tav>
                                        <p:tav tm="100000">
                                          <p:val>
                                            <p:strVal val="ppt_x"/>
                                          </p:val>
                                        </p:tav>
                                      </p:tavLst>
                                    </p:anim>
                                    <p:anim calcmode="lin" valueType="num">
                                      <p:cBhvr additive="base">
                                        <p:cTn id="113" dur="1000"/>
                                        <p:tgtEl>
                                          <p:spTgt spid="5"/>
                                        </p:tgtEl>
                                        <p:attrNameLst>
                                          <p:attrName>ppt_y</p:attrName>
                                        </p:attrNameLst>
                                      </p:cBhvr>
                                      <p:tavLst>
                                        <p:tav tm="0">
                                          <p:val>
                                            <p:strVal val="ppt_y"/>
                                          </p:val>
                                        </p:tav>
                                        <p:tav tm="100000">
                                          <p:val>
                                            <p:strVal val="1+ppt_h/2"/>
                                          </p:val>
                                        </p:tav>
                                      </p:tavLst>
                                    </p:anim>
                                    <p:set>
                                      <p:cBhvr>
                                        <p:cTn id="114" dur="1" fill="hold">
                                          <p:stCondLst>
                                            <p:cond delay="999"/>
                                          </p:stCondLst>
                                        </p:cTn>
                                        <p:tgtEl>
                                          <p:spTgt spid="5"/>
                                        </p:tgtEl>
                                        <p:attrNameLst>
                                          <p:attrName>style.visibility</p:attrName>
                                        </p:attrNameLst>
                                      </p:cBhvr>
                                      <p:to>
                                        <p:strVal val="hidden"/>
                                      </p:to>
                                    </p:set>
                                  </p:childTnLst>
                                </p:cTn>
                              </p:par>
                              <p:par>
                                <p:cTn id="115" presetID="2" presetClass="exit" presetSubtype="4" fill="hold" nodeType="withEffect">
                                  <p:stCondLst>
                                    <p:cond delay="1500"/>
                                  </p:stCondLst>
                                  <p:childTnLst>
                                    <p:anim calcmode="lin" valueType="num">
                                      <p:cBhvr additive="base">
                                        <p:cTn id="116" dur="1000"/>
                                        <p:tgtEl>
                                          <p:spTgt spid="25"/>
                                        </p:tgtEl>
                                        <p:attrNameLst>
                                          <p:attrName>ppt_x</p:attrName>
                                        </p:attrNameLst>
                                      </p:cBhvr>
                                      <p:tavLst>
                                        <p:tav tm="0">
                                          <p:val>
                                            <p:strVal val="ppt_x"/>
                                          </p:val>
                                        </p:tav>
                                        <p:tav tm="100000">
                                          <p:val>
                                            <p:strVal val="ppt_x"/>
                                          </p:val>
                                        </p:tav>
                                      </p:tavLst>
                                    </p:anim>
                                    <p:anim calcmode="lin" valueType="num">
                                      <p:cBhvr additive="base">
                                        <p:cTn id="117" dur="1000"/>
                                        <p:tgtEl>
                                          <p:spTgt spid="25"/>
                                        </p:tgtEl>
                                        <p:attrNameLst>
                                          <p:attrName>ppt_y</p:attrName>
                                        </p:attrNameLst>
                                      </p:cBhvr>
                                      <p:tavLst>
                                        <p:tav tm="0">
                                          <p:val>
                                            <p:strVal val="ppt_y"/>
                                          </p:val>
                                        </p:tav>
                                        <p:tav tm="100000">
                                          <p:val>
                                            <p:strVal val="1+ppt_h/2"/>
                                          </p:val>
                                        </p:tav>
                                      </p:tavLst>
                                    </p:anim>
                                    <p:set>
                                      <p:cBhvr>
                                        <p:cTn id="118" dur="1" fill="hold">
                                          <p:stCondLst>
                                            <p:cond delay="999"/>
                                          </p:stCondLst>
                                        </p:cTn>
                                        <p:tgtEl>
                                          <p:spTgt spid="25"/>
                                        </p:tgtEl>
                                        <p:attrNameLst>
                                          <p:attrName>style.visibility</p:attrName>
                                        </p:attrNameLst>
                                      </p:cBhvr>
                                      <p:to>
                                        <p:strVal val="hidden"/>
                                      </p:to>
                                    </p:set>
                                  </p:childTnLst>
                                </p:cTn>
                              </p:par>
                              <p:par>
                                <p:cTn id="119" presetID="2" presetClass="exit" presetSubtype="4" fill="hold" grpId="1" nodeType="withEffect">
                                  <p:stCondLst>
                                    <p:cond delay="1500"/>
                                  </p:stCondLst>
                                  <p:childTnLst>
                                    <p:anim calcmode="lin" valueType="num">
                                      <p:cBhvr additive="base">
                                        <p:cTn id="120" dur="1000"/>
                                        <p:tgtEl>
                                          <p:spTgt spid="10"/>
                                        </p:tgtEl>
                                        <p:attrNameLst>
                                          <p:attrName>ppt_x</p:attrName>
                                        </p:attrNameLst>
                                      </p:cBhvr>
                                      <p:tavLst>
                                        <p:tav tm="0">
                                          <p:val>
                                            <p:strVal val="ppt_x"/>
                                          </p:val>
                                        </p:tav>
                                        <p:tav tm="100000">
                                          <p:val>
                                            <p:strVal val="ppt_x"/>
                                          </p:val>
                                        </p:tav>
                                      </p:tavLst>
                                    </p:anim>
                                    <p:anim calcmode="lin" valueType="num">
                                      <p:cBhvr additive="base">
                                        <p:cTn id="121" dur="1000"/>
                                        <p:tgtEl>
                                          <p:spTgt spid="10"/>
                                        </p:tgtEl>
                                        <p:attrNameLst>
                                          <p:attrName>ppt_y</p:attrName>
                                        </p:attrNameLst>
                                      </p:cBhvr>
                                      <p:tavLst>
                                        <p:tav tm="0">
                                          <p:val>
                                            <p:strVal val="ppt_y"/>
                                          </p:val>
                                        </p:tav>
                                        <p:tav tm="100000">
                                          <p:val>
                                            <p:strVal val="1+ppt_h/2"/>
                                          </p:val>
                                        </p:tav>
                                      </p:tavLst>
                                    </p:anim>
                                    <p:set>
                                      <p:cBhvr>
                                        <p:cTn id="122" dur="1" fill="hold">
                                          <p:stCondLst>
                                            <p:cond delay="999"/>
                                          </p:stCondLst>
                                        </p:cTn>
                                        <p:tgtEl>
                                          <p:spTgt spid="10"/>
                                        </p:tgtEl>
                                        <p:attrNameLst>
                                          <p:attrName>style.visibility</p:attrName>
                                        </p:attrNameLst>
                                      </p:cBhvr>
                                      <p:to>
                                        <p:strVal val="hidden"/>
                                      </p:to>
                                    </p:set>
                                  </p:childTnLst>
                                </p:cTn>
                              </p:par>
                              <p:par>
                                <p:cTn id="123" presetID="2" presetClass="exit" presetSubtype="4" fill="hold" grpId="1" nodeType="withEffect">
                                  <p:stCondLst>
                                    <p:cond delay="1500"/>
                                  </p:stCondLst>
                                  <p:childTnLst>
                                    <p:anim calcmode="lin" valueType="num">
                                      <p:cBhvr additive="base">
                                        <p:cTn id="124" dur="1000"/>
                                        <p:tgtEl>
                                          <p:spTgt spid="26"/>
                                        </p:tgtEl>
                                        <p:attrNameLst>
                                          <p:attrName>ppt_x</p:attrName>
                                        </p:attrNameLst>
                                      </p:cBhvr>
                                      <p:tavLst>
                                        <p:tav tm="0">
                                          <p:val>
                                            <p:strVal val="ppt_x"/>
                                          </p:val>
                                        </p:tav>
                                        <p:tav tm="100000">
                                          <p:val>
                                            <p:strVal val="ppt_x"/>
                                          </p:val>
                                        </p:tav>
                                      </p:tavLst>
                                    </p:anim>
                                    <p:anim calcmode="lin" valueType="num">
                                      <p:cBhvr additive="base">
                                        <p:cTn id="125" dur="1000"/>
                                        <p:tgtEl>
                                          <p:spTgt spid="26"/>
                                        </p:tgtEl>
                                        <p:attrNameLst>
                                          <p:attrName>ppt_y</p:attrName>
                                        </p:attrNameLst>
                                      </p:cBhvr>
                                      <p:tavLst>
                                        <p:tav tm="0">
                                          <p:val>
                                            <p:strVal val="ppt_y"/>
                                          </p:val>
                                        </p:tav>
                                        <p:tav tm="100000">
                                          <p:val>
                                            <p:strVal val="1+ppt_h/2"/>
                                          </p:val>
                                        </p:tav>
                                      </p:tavLst>
                                    </p:anim>
                                    <p:set>
                                      <p:cBhvr>
                                        <p:cTn id="126" dur="1" fill="hold">
                                          <p:stCondLst>
                                            <p:cond delay="999"/>
                                          </p:stCondLst>
                                        </p:cTn>
                                        <p:tgtEl>
                                          <p:spTgt spid="26"/>
                                        </p:tgtEl>
                                        <p:attrNameLst>
                                          <p:attrName>style.visibility</p:attrName>
                                        </p:attrNameLst>
                                      </p:cBhvr>
                                      <p:to>
                                        <p:strVal val="hidden"/>
                                      </p:to>
                                    </p:set>
                                  </p:childTnLst>
                                </p:cTn>
                              </p:par>
                              <p:par>
                                <p:cTn id="127" presetID="2" presetClass="exit" presetSubtype="4" fill="hold" nodeType="withEffect">
                                  <p:stCondLst>
                                    <p:cond delay="1500"/>
                                  </p:stCondLst>
                                  <p:childTnLst>
                                    <p:anim calcmode="lin" valueType="num">
                                      <p:cBhvr additive="base">
                                        <p:cTn id="128" dur="1000"/>
                                        <p:tgtEl>
                                          <p:spTgt spid="72"/>
                                        </p:tgtEl>
                                        <p:attrNameLst>
                                          <p:attrName>ppt_x</p:attrName>
                                        </p:attrNameLst>
                                      </p:cBhvr>
                                      <p:tavLst>
                                        <p:tav tm="0">
                                          <p:val>
                                            <p:strVal val="ppt_x"/>
                                          </p:val>
                                        </p:tav>
                                        <p:tav tm="100000">
                                          <p:val>
                                            <p:strVal val="ppt_x"/>
                                          </p:val>
                                        </p:tav>
                                      </p:tavLst>
                                    </p:anim>
                                    <p:anim calcmode="lin" valueType="num">
                                      <p:cBhvr additive="base">
                                        <p:cTn id="129" dur="1000"/>
                                        <p:tgtEl>
                                          <p:spTgt spid="72"/>
                                        </p:tgtEl>
                                        <p:attrNameLst>
                                          <p:attrName>ppt_y</p:attrName>
                                        </p:attrNameLst>
                                      </p:cBhvr>
                                      <p:tavLst>
                                        <p:tav tm="0">
                                          <p:val>
                                            <p:strVal val="ppt_y"/>
                                          </p:val>
                                        </p:tav>
                                        <p:tav tm="100000">
                                          <p:val>
                                            <p:strVal val="1+ppt_h/2"/>
                                          </p:val>
                                        </p:tav>
                                      </p:tavLst>
                                    </p:anim>
                                    <p:set>
                                      <p:cBhvr>
                                        <p:cTn id="130" dur="1" fill="hold">
                                          <p:stCondLst>
                                            <p:cond delay="999"/>
                                          </p:stCondLst>
                                        </p:cTn>
                                        <p:tgtEl>
                                          <p:spTgt spid="72"/>
                                        </p:tgtEl>
                                        <p:attrNameLst>
                                          <p:attrName>style.visibility</p:attrName>
                                        </p:attrNameLst>
                                      </p:cBhvr>
                                      <p:to>
                                        <p:strVal val="hidden"/>
                                      </p:to>
                                    </p:set>
                                  </p:childTnLst>
                                </p:cTn>
                              </p:par>
                              <p:par>
                                <p:cTn id="131" presetID="2" presetClass="exit" presetSubtype="4" fill="hold" nodeType="withEffect">
                                  <p:stCondLst>
                                    <p:cond delay="1500"/>
                                  </p:stCondLst>
                                  <p:childTnLst>
                                    <p:anim calcmode="lin" valueType="num">
                                      <p:cBhvr additive="base">
                                        <p:cTn id="132" dur="1000"/>
                                        <p:tgtEl>
                                          <p:spTgt spid="73"/>
                                        </p:tgtEl>
                                        <p:attrNameLst>
                                          <p:attrName>ppt_x</p:attrName>
                                        </p:attrNameLst>
                                      </p:cBhvr>
                                      <p:tavLst>
                                        <p:tav tm="0">
                                          <p:val>
                                            <p:strVal val="ppt_x"/>
                                          </p:val>
                                        </p:tav>
                                        <p:tav tm="100000">
                                          <p:val>
                                            <p:strVal val="ppt_x"/>
                                          </p:val>
                                        </p:tav>
                                      </p:tavLst>
                                    </p:anim>
                                    <p:anim calcmode="lin" valueType="num">
                                      <p:cBhvr additive="base">
                                        <p:cTn id="133" dur="1000"/>
                                        <p:tgtEl>
                                          <p:spTgt spid="73"/>
                                        </p:tgtEl>
                                        <p:attrNameLst>
                                          <p:attrName>ppt_y</p:attrName>
                                        </p:attrNameLst>
                                      </p:cBhvr>
                                      <p:tavLst>
                                        <p:tav tm="0">
                                          <p:val>
                                            <p:strVal val="ppt_y"/>
                                          </p:val>
                                        </p:tav>
                                        <p:tav tm="100000">
                                          <p:val>
                                            <p:strVal val="1+ppt_h/2"/>
                                          </p:val>
                                        </p:tav>
                                      </p:tavLst>
                                    </p:anim>
                                    <p:set>
                                      <p:cBhvr>
                                        <p:cTn id="134" dur="1" fill="hold">
                                          <p:stCondLst>
                                            <p:cond delay="999"/>
                                          </p:stCondLst>
                                        </p:cTn>
                                        <p:tgtEl>
                                          <p:spTgt spid="73"/>
                                        </p:tgtEl>
                                        <p:attrNameLst>
                                          <p:attrName>style.visibility</p:attrName>
                                        </p:attrNameLst>
                                      </p:cBhvr>
                                      <p:to>
                                        <p:strVal val="hidden"/>
                                      </p:to>
                                    </p:set>
                                  </p:childTnLst>
                                </p:cTn>
                              </p:par>
                              <p:par>
                                <p:cTn id="135" presetID="2" presetClass="exit" presetSubtype="4" fill="hold" nodeType="withEffect">
                                  <p:stCondLst>
                                    <p:cond delay="1500"/>
                                  </p:stCondLst>
                                  <p:childTnLst>
                                    <p:anim calcmode="lin" valueType="num">
                                      <p:cBhvr additive="base">
                                        <p:cTn id="136" dur="1000"/>
                                        <p:tgtEl>
                                          <p:spTgt spid="74"/>
                                        </p:tgtEl>
                                        <p:attrNameLst>
                                          <p:attrName>ppt_x</p:attrName>
                                        </p:attrNameLst>
                                      </p:cBhvr>
                                      <p:tavLst>
                                        <p:tav tm="0">
                                          <p:val>
                                            <p:strVal val="ppt_x"/>
                                          </p:val>
                                        </p:tav>
                                        <p:tav tm="100000">
                                          <p:val>
                                            <p:strVal val="ppt_x"/>
                                          </p:val>
                                        </p:tav>
                                      </p:tavLst>
                                    </p:anim>
                                    <p:anim calcmode="lin" valueType="num">
                                      <p:cBhvr additive="base">
                                        <p:cTn id="137" dur="1000"/>
                                        <p:tgtEl>
                                          <p:spTgt spid="74"/>
                                        </p:tgtEl>
                                        <p:attrNameLst>
                                          <p:attrName>ppt_y</p:attrName>
                                        </p:attrNameLst>
                                      </p:cBhvr>
                                      <p:tavLst>
                                        <p:tav tm="0">
                                          <p:val>
                                            <p:strVal val="ppt_y"/>
                                          </p:val>
                                        </p:tav>
                                        <p:tav tm="100000">
                                          <p:val>
                                            <p:strVal val="1+ppt_h/2"/>
                                          </p:val>
                                        </p:tav>
                                      </p:tavLst>
                                    </p:anim>
                                    <p:set>
                                      <p:cBhvr>
                                        <p:cTn id="138" dur="1" fill="hold">
                                          <p:stCondLst>
                                            <p:cond delay="999"/>
                                          </p:stCondLst>
                                        </p:cTn>
                                        <p:tgtEl>
                                          <p:spTgt spid="74"/>
                                        </p:tgtEl>
                                        <p:attrNameLst>
                                          <p:attrName>style.visibility</p:attrName>
                                        </p:attrNameLst>
                                      </p:cBhvr>
                                      <p:to>
                                        <p:strVal val="hidden"/>
                                      </p:to>
                                    </p:set>
                                  </p:childTnLst>
                                </p:cTn>
                              </p:par>
                              <p:par>
                                <p:cTn id="139" presetID="2" presetClass="exit" presetSubtype="4" fill="hold" grpId="1" nodeType="withEffect">
                                  <p:stCondLst>
                                    <p:cond delay="1500"/>
                                  </p:stCondLst>
                                  <p:childTnLst>
                                    <p:anim calcmode="lin" valueType="num">
                                      <p:cBhvr additive="base">
                                        <p:cTn id="140" dur="1000"/>
                                        <p:tgtEl>
                                          <p:spTgt spid="6"/>
                                        </p:tgtEl>
                                        <p:attrNameLst>
                                          <p:attrName>ppt_x</p:attrName>
                                        </p:attrNameLst>
                                      </p:cBhvr>
                                      <p:tavLst>
                                        <p:tav tm="0">
                                          <p:val>
                                            <p:strVal val="ppt_x"/>
                                          </p:val>
                                        </p:tav>
                                        <p:tav tm="100000">
                                          <p:val>
                                            <p:strVal val="ppt_x"/>
                                          </p:val>
                                        </p:tav>
                                      </p:tavLst>
                                    </p:anim>
                                    <p:anim calcmode="lin" valueType="num">
                                      <p:cBhvr additive="base">
                                        <p:cTn id="141" dur="1000"/>
                                        <p:tgtEl>
                                          <p:spTgt spid="6"/>
                                        </p:tgtEl>
                                        <p:attrNameLst>
                                          <p:attrName>ppt_y</p:attrName>
                                        </p:attrNameLst>
                                      </p:cBhvr>
                                      <p:tavLst>
                                        <p:tav tm="0">
                                          <p:val>
                                            <p:strVal val="ppt_y"/>
                                          </p:val>
                                        </p:tav>
                                        <p:tav tm="100000">
                                          <p:val>
                                            <p:strVal val="1+ppt_h/2"/>
                                          </p:val>
                                        </p:tav>
                                      </p:tavLst>
                                    </p:anim>
                                    <p:set>
                                      <p:cBhvr>
                                        <p:cTn id="142" dur="1" fill="hold">
                                          <p:stCondLst>
                                            <p:cond delay="999"/>
                                          </p:stCondLst>
                                        </p:cTn>
                                        <p:tgtEl>
                                          <p:spTgt spid="6"/>
                                        </p:tgtEl>
                                        <p:attrNameLst>
                                          <p:attrName>style.visibility</p:attrName>
                                        </p:attrNameLst>
                                      </p:cBhvr>
                                      <p:to>
                                        <p:strVal val="hidden"/>
                                      </p:to>
                                    </p:set>
                                  </p:childTnLst>
                                </p:cTn>
                              </p:par>
                              <p:par>
                                <p:cTn id="143" presetID="2" presetClass="exit" presetSubtype="4" fill="hold" grpId="1" nodeType="withEffect">
                                  <p:stCondLst>
                                    <p:cond delay="1500"/>
                                  </p:stCondLst>
                                  <p:childTnLst>
                                    <p:anim calcmode="lin" valueType="num">
                                      <p:cBhvr additive="base">
                                        <p:cTn id="144" dur="1000"/>
                                        <p:tgtEl>
                                          <p:spTgt spid="7"/>
                                        </p:tgtEl>
                                        <p:attrNameLst>
                                          <p:attrName>ppt_x</p:attrName>
                                        </p:attrNameLst>
                                      </p:cBhvr>
                                      <p:tavLst>
                                        <p:tav tm="0">
                                          <p:val>
                                            <p:strVal val="ppt_x"/>
                                          </p:val>
                                        </p:tav>
                                        <p:tav tm="100000">
                                          <p:val>
                                            <p:strVal val="ppt_x"/>
                                          </p:val>
                                        </p:tav>
                                      </p:tavLst>
                                    </p:anim>
                                    <p:anim calcmode="lin" valueType="num">
                                      <p:cBhvr additive="base">
                                        <p:cTn id="145" dur="1000"/>
                                        <p:tgtEl>
                                          <p:spTgt spid="7"/>
                                        </p:tgtEl>
                                        <p:attrNameLst>
                                          <p:attrName>ppt_y</p:attrName>
                                        </p:attrNameLst>
                                      </p:cBhvr>
                                      <p:tavLst>
                                        <p:tav tm="0">
                                          <p:val>
                                            <p:strVal val="ppt_y"/>
                                          </p:val>
                                        </p:tav>
                                        <p:tav tm="100000">
                                          <p:val>
                                            <p:strVal val="1+ppt_h/2"/>
                                          </p:val>
                                        </p:tav>
                                      </p:tavLst>
                                    </p:anim>
                                    <p:set>
                                      <p:cBhvr>
                                        <p:cTn id="146" dur="1" fill="hold">
                                          <p:stCondLst>
                                            <p:cond delay="999"/>
                                          </p:stCondLst>
                                        </p:cTn>
                                        <p:tgtEl>
                                          <p:spTgt spid="7"/>
                                        </p:tgtEl>
                                        <p:attrNameLst>
                                          <p:attrName>style.visibility</p:attrName>
                                        </p:attrNameLst>
                                      </p:cBhvr>
                                      <p:to>
                                        <p:strVal val="hidden"/>
                                      </p:to>
                                    </p:set>
                                  </p:childTnLst>
                                </p:cTn>
                              </p:par>
                              <p:par>
                                <p:cTn id="147" presetID="2" presetClass="exit" presetSubtype="4" fill="hold" grpId="1" nodeType="withEffect">
                                  <p:stCondLst>
                                    <p:cond delay="1500"/>
                                  </p:stCondLst>
                                  <p:childTnLst>
                                    <p:anim calcmode="lin" valueType="num">
                                      <p:cBhvr additive="base">
                                        <p:cTn id="148" dur="1000"/>
                                        <p:tgtEl>
                                          <p:spTgt spid="18"/>
                                        </p:tgtEl>
                                        <p:attrNameLst>
                                          <p:attrName>ppt_x</p:attrName>
                                        </p:attrNameLst>
                                      </p:cBhvr>
                                      <p:tavLst>
                                        <p:tav tm="0">
                                          <p:val>
                                            <p:strVal val="ppt_x"/>
                                          </p:val>
                                        </p:tav>
                                        <p:tav tm="100000">
                                          <p:val>
                                            <p:strVal val="ppt_x"/>
                                          </p:val>
                                        </p:tav>
                                      </p:tavLst>
                                    </p:anim>
                                    <p:anim calcmode="lin" valueType="num">
                                      <p:cBhvr additive="base">
                                        <p:cTn id="149" dur="1000"/>
                                        <p:tgtEl>
                                          <p:spTgt spid="18"/>
                                        </p:tgtEl>
                                        <p:attrNameLst>
                                          <p:attrName>ppt_y</p:attrName>
                                        </p:attrNameLst>
                                      </p:cBhvr>
                                      <p:tavLst>
                                        <p:tav tm="0">
                                          <p:val>
                                            <p:strVal val="ppt_y"/>
                                          </p:val>
                                        </p:tav>
                                        <p:tav tm="100000">
                                          <p:val>
                                            <p:strVal val="1+ppt_h/2"/>
                                          </p:val>
                                        </p:tav>
                                      </p:tavLst>
                                    </p:anim>
                                    <p:set>
                                      <p:cBhvr>
                                        <p:cTn id="150" dur="1" fill="hold">
                                          <p:stCondLst>
                                            <p:cond delay="999"/>
                                          </p:stCondLst>
                                        </p:cTn>
                                        <p:tgtEl>
                                          <p:spTgt spid="18"/>
                                        </p:tgtEl>
                                        <p:attrNameLst>
                                          <p:attrName>style.visibility</p:attrName>
                                        </p:attrNameLst>
                                      </p:cBhvr>
                                      <p:to>
                                        <p:strVal val="hidden"/>
                                      </p:to>
                                    </p:set>
                                  </p:childTnLst>
                                </p:cTn>
                              </p:par>
                              <p:par>
                                <p:cTn id="151" presetID="2" presetClass="exit" presetSubtype="4" fill="hold" grpId="1" nodeType="withEffect">
                                  <p:stCondLst>
                                    <p:cond delay="1500"/>
                                  </p:stCondLst>
                                  <p:childTnLst>
                                    <p:anim calcmode="lin" valueType="num">
                                      <p:cBhvr additive="base">
                                        <p:cTn id="152" dur="1000"/>
                                        <p:tgtEl>
                                          <p:spTgt spid="8"/>
                                        </p:tgtEl>
                                        <p:attrNameLst>
                                          <p:attrName>ppt_x</p:attrName>
                                        </p:attrNameLst>
                                      </p:cBhvr>
                                      <p:tavLst>
                                        <p:tav tm="0">
                                          <p:val>
                                            <p:strVal val="ppt_x"/>
                                          </p:val>
                                        </p:tav>
                                        <p:tav tm="100000">
                                          <p:val>
                                            <p:strVal val="ppt_x"/>
                                          </p:val>
                                        </p:tav>
                                      </p:tavLst>
                                    </p:anim>
                                    <p:anim calcmode="lin" valueType="num">
                                      <p:cBhvr additive="base">
                                        <p:cTn id="153" dur="1000"/>
                                        <p:tgtEl>
                                          <p:spTgt spid="8"/>
                                        </p:tgtEl>
                                        <p:attrNameLst>
                                          <p:attrName>ppt_y</p:attrName>
                                        </p:attrNameLst>
                                      </p:cBhvr>
                                      <p:tavLst>
                                        <p:tav tm="0">
                                          <p:val>
                                            <p:strVal val="ppt_y"/>
                                          </p:val>
                                        </p:tav>
                                        <p:tav tm="100000">
                                          <p:val>
                                            <p:strVal val="1+ppt_h/2"/>
                                          </p:val>
                                        </p:tav>
                                      </p:tavLst>
                                    </p:anim>
                                    <p:set>
                                      <p:cBhvr>
                                        <p:cTn id="154" dur="1" fill="hold">
                                          <p:stCondLst>
                                            <p:cond delay="999"/>
                                          </p:stCondLst>
                                        </p:cTn>
                                        <p:tgtEl>
                                          <p:spTgt spid="8"/>
                                        </p:tgtEl>
                                        <p:attrNameLst>
                                          <p:attrName>style.visibility</p:attrName>
                                        </p:attrNameLst>
                                      </p:cBhvr>
                                      <p:to>
                                        <p:strVal val="hidden"/>
                                      </p:to>
                                    </p:set>
                                  </p:childTnLst>
                                </p:cTn>
                              </p:par>
                              <p:par>
                                <p:cTn id="155" presetID="2" presetClass="exit" presetSubtype="4" fill="hold" grpId="1" nodeType="withEffect">
                                  <p:stCondLst>
                                    <p:cond delay="1500"/>
                                  </p:stCondLst>
                                  <p:childTnLst>
                                    <p:anim calcmode="lin" valueType="num">
                                      <p:cBhvr additive="base">
                                        <p:cTn id="156" dur="1000"/>
                                        <p:tgtEl>
                                          <p:spTgt spid="11"/>
                                        </p:tgtEl>
                                        <p:attrNameLst>
                                          <p:attrName>ppt_x</p:attrName>
                                        </p:attrNameLst>
                                      </p:cBhvr>
                                      <p:tavLst>
                                        <p:tav tm="0">
                                          <p:val>
                                            <p:strVal val="ppt_x"/>
                                          </p:val>
                                        </p:tav>
                                        <p:tav tm="100000">
                                          <p:val>
                                            <p:strVal val="ppt_x"/>
                                          </p:val>
                                        </p:tav>
                                      </p:tavLst>
                                    </p:anim>
                                    <p:anim calcmode="lin" valueType="num">
                                      <p:cBhvr additive="base">
                                        <p:cTn id="157" dur="1000"/>
                                        <p:tgtEl>
                                          <p:spTgt spid="11"/>
                                        </p:tgtEl>
                                        <p:attrNameLst>
                                          <p:attrName>ppt_y</p:attrName>
                                        </p:attrNameLst>
                                      </p:cBhvr>
                                      <p:tavLst>
                                        <p:tav tm="0">
                                          <p:val>
                                            <p:strVal val="ppt_y"/>
                                          </p:val>
                                        </p:tav>
                                        <p:tav tm="100000">
                                          <p:val>
                                            <p:strVal val="1+ppt_h/2"/>
                                          </p:val>
                                        </p:tav>
                                      </p:tavLst>
                                    </p:anim>
                                    <p:set>
                                      <p:cBhvr>
                                        <p:cTn id="158" dur="1" fill="hold">
                                          <p:stCondLst>
                                            <p:cond delay="999"/>
                                          </p:stCondLst>
                                        </p:cTn>
                                        <p:tgtEl>
                                          <p:spTgt spid="11"/>
                                        </p:tgtEl>
                                        <p:attrNameLst>
                                          <p:attrName>style.visibility</p:attrName>
                                        </p:attrNameLst>
                                      </p:cBhvr>
                                      <p:to>
                                        <p:strVal val="hidden"/>
                                      </p:to>
                                    </p:set>
                                  </p:childTnLst>
                                </p:cTn>
                              </p:par>
                              <p:par>
                                <p:cTn id="159" presetID="2" presetClass="exit" presetSubtype="4" fill="hold" grpId="1" nodeType="withEffect">
                                  <p:stCondLst>
                                    <p:cond delay="1500"/>
                                  </p:stCondLst>
                                  <p:childTnLst>
                                    <p:anim calcmode="lin" valueType="num">
                                      <p:cBhvr additive="base">
                                        <p:cTn id="160" dur="1000"/>
                                        <p:tgtEl>
                                          <p:spTgt spid="17"/>
                                        </p:tgtEl>
                                        <p:attrNameLst>
                                          <p:attrName>ppt_x</p:attrName>
                                        </p:attrNameLst>
                                      </p:cBhvr>
                                      <p:tavLst>
                                        <p:tav tm="0">
                                          <p:val>
                                            <p:strVal val="ppt_x"/>
                                          </p:val>
                                        </p:tav>
                                        <p:tav tm="100000">
                                          <p:val>
                                            <p:strVal val="ppt_x"/>
                                          </p:val>
                                        </p:tav>
                                      </p:tavLst>
                                    </p:anim>
                                    <p:anim calcmode="lin" valueType="num">
                                      <p:cBhvr additive="base">
                                        <p:cTn id="161" dur="1000"/>
                                        <p:tgtEl>
                                          <p:spTgt spid="17"/>
                                        </p:tgtEl>
                                        <p:attrNameLst>
                                          <p:attrName>ppt_y</p:attrName>
                                        </p:attrNameLst>
                                      </p:cBhvr>
                                      <p:tavLst>
                                        <p:tav tm="0">
                                          <p:val>
                                            <p:strVal val="ppt_y"/>
                                          </p:val>
                                        </p:tav>
                                        <p:tav tm="100000">
                                          <p:val>
                                            <p:strVal val="1+ppt_h/2"/>
                                          </p:val>
                                        </p:tav>
                                      </p:tavLst>
                                    </p:anim>
                                    <p:set>
                                      <p:cBhvr>
                                        <p:cTn id="162" dur="1" fill="hold">
                                          <p:stCondLst>
                                            <p:cond delay="999"/>
                                          </p:stCondLst>
                                        </p:cTn>
                                        <p:tgtEl>
                                          <p:spTgt spid="17"/>
                                        </p:tgtEl>
                                        <p:attrNameLst>
                                          <p:attrName>style.visibility</p:attrName>
                                        </p:attrNameLst>
                                      </p:cBhvr>
                                      <p:to>
                                        <p:strVal val="hidden"/>
                                      </p:to>
                                    </p:set>
                                  </p:childTnLst>
                                </p:cTn>
                              </p:par>
                              <p:par>
                                <p:cTn id="163" presetID="2" presetClass="exit" presetSubtype="4" fill="hold" grpId="1" nodeType="withEffect">
                                  <p:stCondLst>
                                    <p:cond delay="1500"/>
                                  </p:stCondLst>
                                  <p:childTnLst>
                                    <p:anim calcmode="lin" valueType="num">
                                      <p:cBhvr additive="base">
                                        <p:cTn id="164" dur="1000"/>
                                        <p:tgtEl>
                                          <p:spTgt spid="12"/>
                                        </p:tgtEl>
                                        <p:attrNameLst>
                                          <p:attrName>ppt_x</p:attrName>
                                        </p:attrNameLst>
                                      </p:cBhvr>
                                      <p:tavLst>
                                        <p:tav tm="0">
                                          <p:val>
                                            <p:strVal val="ppt_x"/>
                                          </p:val>
                                        </p:tav>
                                        <p:tav tm="100000">
                                          <p:val>
                                            <p:strVal val="ppt_x"/>
                                          </p:val>
                                        </p:tav>
                                      </p:tavLst>
                                    </p:anim>
                                    <p:anim calcmode="lin" valueType="num">
                                      <p:cBhvr additive="base">
                                        <p:cTn id="165" dur="1000"/>
                                        <p:tgtEl>
                                          <p:spTgt spid="12"/>
                                        </p:tgtEl>
                                        <p:attrNameLst>
                                          <p:attrName>ppt_y</p:attrName>
                                        </p:attrNameLst>
                                      </p:cBhvr>
                                      <p:tavLst>
                                        <p:tav tm="0">
                                          <p:val>
                                            <p:strVal val="ppt_y"/>
                                          </p:val>
                                        </p:tav>
                                        <p:tav tm="100000">
                                          <p:val>
                                            <p:strVal val="1+ppt_h/2"/>
                                          </p:val>
                                        </p:tav>
                                      </p:tavLst>
                                    </p:anim>
                                    <p:set>
                                      <p:cBhvr>
                                        <p:cTn id="166" dur="1" fill="hold">
                                          <p:stCondLst>
                                            <p:cond delay="999"/>
                                          </p:stCondLst>
                                        </p:cTn>
                                        <p:tgtEl>
                                          <p:spTgt spid="12"/>
                                        </p:tgtEl>
                                        <p:attrNameLst>
                                          <p:attrName>style.visibility</p:attrName>
                                        </p:attrNameLst>
                                      </p:cBhvr>
                                      <p:to>
                                        <p:strVal val="hidden"/>
                                      </p:to>
                                    </p:set>
                                  </p:childTnLst>
                                </p:cTn>
                              </p:par>
                              <p:par>
                                <p:cTn id="167" presetID="2" presetClass="exit" presetSubtype="4" fill="hold" grpId="1" nodeType="withEffect">
                                  <p:stCondLst>
                                    <p:cond delay="1500"/>
                                  </p:stCondLst>
                                  <p:childTnLst>
                                    <p:anim calcmode="lin" valueType="num">
                                      <p:cBhvr additive="base">
                                        <p:cTn id="168" dur="1000"/>
                                        <p:tgtEl>
                                          <p:spTgt spid="13"/>
                                        </p:tgtEl>
                                        <p:attrNameLst>
                                          <p:attrName>ppt_x</p:attrName>
                                        </p:attrNameLst>
                                      </p:cBhvr>
                                      <p:tavLst>
                                        <p:tav tm="0">
                                          <p:val>
                                            <p:strVal val="ppt_x"/>
                                          </p:val>
                                        </p:tav>
                                        <p:tav tm="100000">
                                          <p:val>
                                            <p:strVal val="ppt_x"/>
                                          </p:val>
                                        </p:tav>
                                      </p:tavLst>
                                    </p:anim>
                                    <p:anim calcmode="lin" valueType="num">
                                      <p:cBhvr additive="base">
                                        <p:cTn id="169" dur="1000"/>
                                        <p:tgtEl>
                                          <p:spTgt spid="13"/>
                                        </p:tgtEl>
                                        <p:attrNameLst>
                                          <p:attrName>ppt_y</p:attrName>
                                        </p:attrNameLst>
                                      </p:cBhvr>
                                      <p:tavLst>
                                        <p:tav tm="0">
                                          <p:val>
                                            <p:strVal val="ppt_y"/>
                                          </p:val>
                                        </p:tav>
                                        <p:tav tm="100000">
                                          <p:val>
                                            <p:strVal val="1+ppt_h/2"/>
                                          </p:val>
                                        </p:tav>
                                      </p:tavLst>
                                    </p:anim>
                                    <p:set>
                                      <p:cBhvr>
                                        <p:cTn id="170" dur="1" fill="hold">
                                          <p:stCondLst>
                                            <p:cond delay="999"/>
                                          </p:stCondLst>
                                        </p:cTn>
                                        <p:tgtEl>
                                          <p:spTgt spid="13"/>
                                        </p:tgtEl>
                                        <p:attrNameLst>
                                          <p:attrName>style.visibility</p:attrName>
                                        </p:attrNameLst>
                                      </p:cBhvr>
                                      <p:to>
                                        <p:strVal val="hidden"/>
                                      </p:to>
                                    </p:set>
                                  </p:childTnLst>
                                </p:cTn>
                              </p:par>
                              <p:par>
                                <p:cTn id="171" presetID="2" presetClass="exit" presetSubtype="4" fill="hold" grpId="1" nodeType="withEffect">
                                  <p:stCondLst>
                                    <p:cond delay="1500"/>
                                  </p:stCondLst>
                                  <p:childTnLst>
                                    <p:anim calcmode="lin" valueType="num">
                                      <p:cBhvr additive="base">
                                        <p:cTn id="172" dur="1000"/>
                                        <p:tgtEl>
                                          <p:spTgt spid="19"/>
                                        </p:tgtEl>
                                        <p:attrNameLst>
                                          <p:attrName>ppt_x</p:attrName>
                                        </p:attrNameLst>
                                      </p:cBhvr>
                                      <p:tavLst>
                                        <p:tav tm="0">
                                          <p:val>
                                            <p:strVal val="ppt_x"/>
                                          </p:val>
                                        </p:tav>
                                        <p:tav tm="100000">
                                          <p:val>
                                            <p:strVal val="ppt_x"/>
                                          </p:val>
                                        </p:tav>
                                      </p:tavLst>
                                    </p:anim>
                                    <p:anim calcmode="lin" valueType="num">
                                      <p:cBhvr additive="base">
                                        <p:cTn id="173" dur="1000"/>
                                        <p:tgtEl>
                                          <p:spTgt spid="19"/>
                                        </p:tgtEl>
                                        <p:attrNameLst>
                                          <p:attrName>ppt_y</p:attrName>
                                        </p:attrNameLst>
                                      </p:cBhvr>
                                      <p:tavLst>
                                        <p:tav tm="0">
                                          <p:val>
                                            <p:strVal val="ppt_y"/>
                                          </p:val>
                                        </p:tav>
                                        <p:tav tm="100000">
                                          <p:val>
                                            <p:strVal val="1+ppt_h/2"/>
                                          </p:val>
                                        </p:tav>
                                      </p:tavLst>
                                    </p:anim>
                                    <p:set>
                                      <p:cBhvr>
                                        <p:cTn id="174" dur="1" fill="hold">
                                          <p:stCondLst>
                                            <p:cond delay="999"/>
                                          </p:stCondLst>
                                        </p:cTn>
                                        <p:tgtEl>
                                          <p:spTgt spid="19"/>
                                        </p:tgtEl>
                                        <p:attrNameLst>
                                          <p:attrName>style.visibility</p:attrName>
                                        </p:attrNameLst>
                                      </p:cBhvr>
                                      <p:to>
                                        <p:strVal val="hidden"/>
                                      </p:to>
                                    </p:set>
                                  </p:childTnLst>
                                </p:cTn>
                              </p:par>
                              <p:par>
                                <p:cTn id="175" presetID="2" presetClass="exit" presetSubtype="4" fill="hold" grpId="1" nodeType="withEffect">
                                  <p:stCondLst>
                                    <p:cond delay="1500"/>
                                  </p:stCondLst>
                                  <p:childTnLst>
                                    <p:anim calcmode="lin" valueType="num">
                                      <p:cBhvr additive="base">
                                        <p:cTn id="176" dur="1000"/>
                                        <p:tgtEl>
                                          <p:spTgt spid="20"/>
                                        </p:tgtEl>
                                        <p:attrNameLst>
                                          <p:attrName>ppt_x</p:attrName>
                                        </p:attrNameLst>
                                      </p:cBhvr>
                                      <p:tavLst>
                                        <p:tav tm="0">
                                          <p:val>
                                            <p:strVal val="ppt_x"/>
                                          </p:val>
                                        </p:tav>
                                        <p:tav tm="100000">
                                          <p:val>
                                            <p:strVal val="ppt_x"/>
                                          </p:val>
                                        </p:tav>
                                      </p:tavLst>
                                    </p:anim>
                                    <p:anim calcmode="lin" valueType="num">
                                      <p:cBhvr additive="base">
                                        <p:cTn id="177" dur="1000"/>
                                        <p:tgtEl>
                                          <p:spTgt spid="20"/>
                                        </p:tgtEl>
                                        <p:attrNameLst>
                                          <p:attrName>ppt_y</p:attrName>
                                        </p:attrNameLst>
                                      </p:cBhvr>
                                      <p:tavLst>
                                        <p:tav tm="0">
                                          <p:val>
                                            <p:strVal val="ppt_y"/>
                                          </p:val>
                                        </p:tav>
                                        <p:tav tm="100000">
                                          <p:val>
                                            <p:strVal val="1+ppt_h/2"/>
                                          </p:val>
                                        </p:tav>
                                      </p:tavLst>
                                    </p:anim>
                                    <p:set>
                                      <p:cBhvr>
                                        <p:cTn id="178" dur="1" fill="hold">
                                          <p:stCondLst>
                                            <p:cond delay="999"/>
                                          </p:stCondLst>
                                        </p:cTn>
                                        <p:tgtEl>
                                          <p:spTgt spid="20"/>
                                        </p:tgtEl>
                                        <p:attrNameLst>
                                          <p:attrName>style.visibility</p:attrName>
                                        </p:attrNameLst>
                                      </p:cBhvr>
                                      <p:to>
                                        <p:strVal val="hidden"/>
                                      </p:to>
                                    </p:set>
                                  </p:childTnLst>
                                </p:cTn>
                              </p:par>
                              <p:par>
                                <p:cTn id="179" presetID="2" presetClass="exit" presetSubtype="4" fill="hold" grpId="1" nodeType="withEffect">
                                  <p:stCondLst>
                                    <p:cond delay="1500"/>
                                  </p:stCondLst>
                                  <p:childTnLst>
                                    <p:anim calcmode="lin" valueType="num">
                                      <p:cBhvr additive="base">
                                        <p:cTn id="180" dur="1000"/>
                                        <p:tgtEl>
                                          <p:spTgt spid="14"/>
                                        </p:tgtEl>
                                        <p:attrNameLst>
                                          <p:attrName>ppt_x</p:attrName>
                                        </p:attrNameLst>
                                      </p:cBhvr>
                                      <p:tavLst>
                                        <p:tav tm="0">
                                          <p:val>
                                            <p:strVal val="ppt_x"/>
                                          </p:val>
                                        </p:tav>
                                        <p:tav tm="100000">
                                          <p:val>
                                            <p:strVal val="ppt_x"/>
                                          </p:val>
                                        </p:tav>
                                      </p:tavLst>
                                    </p:anim>
                                    <p:anim calcmode="lin" valueType="num">
                                      <p:cBhvr additive="base">
                                        <p:cTn id="181" dur="1000"/>
                                        <p:tgtEl>
                                          <p:spTgt spid="14"/>
                                        </p:tgtEl>
                                        <p:attrNameLst>
                                          <p:attrName>ppt_y</p:attrName>
                                        </p:attrNameLst>
                                      </p:cBhvr>
                                      <p:tavLst>
                                        <p:tav tm="0">
                                          <p:val>
                                            <p:strVal val="ppt_y"/>
                                          </p:val>
                                        </p:tav>
                                        <p:tav tm="100000">
                                          <p:val>
                                            <p:strVal val="1+ppt_h/2"/>
                                          </p:val>
                                        </p:tav>
                                      </p:tavLst>
                                    </p:anim>
                                    <p:set>
                                      <p:cBhvr>
                                        <p:cTn id="182" dur="1" fill="hold">
                                          <p:stCondLst>
                                            <p:cond delay="999"/>
                                          </p:stCondLst>
                                        </p:cTn>
                                        <p:tgtEl>
                                          <p:spTgt spid="14"/>
                                        </p:tgtEl>
                                        <p:attrNameLst>
                                          <p:attrName>style.visibility</p:attrName>
                                        </p:attrNameLst>
                                      </p:cBhvr>
                                      <p:to>
                                        <p:strVal val="hidden"/>
                                      </p:to>
                                    </p:set>
                                  </p:childTnLst>
                                </p:cTn>
                              </p:par>
                              <p:par>
                                <p:cTn id="183" presetID="2" presetClass="exit" presetSubtype="4" fill="hold" grpId="1" nodeType="withEffect">
                                  <p:stCondLst>
                                    <p:cond delay="1500"/>
                                  </p:stCondLst>
                                  <p:childTnLst>
                                    <p:anim calcmode="lin" valueType="num">
                                      <p:cBhvr additive="base">
                                        <p:cTn id="184" dur="1000"/>
                                        <p:tgtEl>
                                          <p:spTgt spid="15"/>
                                        </p:tgtEl>
                                        <p:attrNameLst>
                                          <p:attrName>ppt_x</p:attrName>
                                        </p:attrNameLst>
                                      </p:cBhvr>
                                      <p:tavLst>
                                        <p:tav tm="0">
                                          <p:val>
                                            <p:strVal val="ppt_x"/>
                                          </p:val>
                                        </p:tav>
                                        <p:tav tm="100000">
                                          <p:val>
                                            <p:strVal val="ppt_x"/>
                                          </p:val>
                                        </p:tav>
                                      </p:tavLst>
                                    </p:anim>
                                    <p:anim calcmode="lin" valueType="num">
                                      <p:cBhvr additive="base">
                                        <p:cTn id="185" dur="1000"/>
                                        <p:tgtEl>
                                          <p:spTgt spid="15"/>
                                        </p:tgtEl>
                                        <p:attrNameLst>
                                          <p:attrName>ppt_y</p:attrName>
                                        </p:attrNameLst>
                                      </p:cBhvr>
                                      <p:tavLst>
                                        <p:tav tm="0">
                                          <p:val>
                                            <p:strVal val="ppt_y"/>
                                          </p:val>
                                        </p:tav>
                                        <p:tav tm="100000">
                                          <p:val>
                                            <p:strVal val="1+ppt_h/2"/>
                                          </p:val>
                                        </p:tav>
                                      </p:tavLst>
                                    </p:anim>
                                    <p:set>
                                      <p:cBhvr>
                                        <p:cTn id="186" dur="1" fill="hold">
                                          <p:stCondLst>
                                            <p:cond delay="999"/>
                                          </p:stCondLst>
                                        </p:cTn>
                                        <p:tgtEl>
                                          <p:spTgt spid="15"/>
                                        </p:tgtEl>
                                        <p:attrNameLst>
                                          <p:attrName>style.visibility</p:attrName>
                                        </p:attrNameLst>
                                      </p:cBhvr>
                                      <p:to>
                                        <p:strVal val="hidden"/>
                                      </p:to>
                                    </p:set>
                                  </p:childTnLst>
                                </p:cTn>
                              </p:par>
                              <p:par>
                                <p:cTn id="187" presetID="2" presetClass="exit" presetSubtype="4" fill="hold" grpId="1" nodeType="withEffect">
                                  <p:stCondLst>
                                    <p:cond delay="1500"/>
                                  </p:stCondLst>
                                  <p:childTnLst>
                                    <p:anim calcmode="lin" valueType="num">
                                      <p:cBhvr additive="base">
                                        <p:cTn id="188" dur="1000"/>
                                        <p:tgtEl>
                                          <p:spTgt spid="21"/>
                                        </p:tgtEl>
                                        <p:attrNameLst>
                                          <p:attrName>ppt_x</p:attrName>
                                        </p:attrNameLst>
                                      </p:cBhvr>
                                      <p:tavLst>
                                        <p:tav tm="0">
                                          <p:val>
                                            <p:strVal val="ppt_x"/>
                                          </p:val>
                                        </p:tav>
                                        <p:tav tm="100000">
                                          <p:val>
                                            <p:strVal val="ppt_x"/>
                                          </p:val>
                                        </p:tav>
                                      </p:tavLst>
                                    </p:anim>
                                    <p:anim calcmode="lin" valueType="num">
                                      <p:cBhvr additive="base">
                                        <p:cTn id="189" dur="1000"/>
                                        <p:tgtEl>
                                          <p:spTgt spid="21"/>
                                        </p:tgtEl>
                                        <p:attrNameLst>
                                          <p:attrName>ppt_y</p:attrName>
                                        </p:attrNameLst>
                                      </p:cBhvr>
                                      <p:tavLst>
                                        <p:tav tm="0">
                                          <p:val>
                                            <p:strVal val="ppt_y"/>
                                          </p:val>
                                        </p:tav>
                                        <p:tav tm="100000">
                                          <p:val>
                                            <p:strVal val="1+ppt_h/2"/>
                                          </p:val>
                                        </p:tav>
                                      </p:tavLst>
                                    </p:anim>
                                    <p:set>
                                      <p:cBhvr>
                                        <p:cTn id="190" dur="1" fill="hold">
                                          <p:stCondLst>
                                            <p:cond delay="999"/>
                                          </p:stCondLst>
                                        </p:cTn>
                                        <p:tgtEl>
                                          <p:spTgt spid="21"/>
                                        </p:tgtEl>
                                        <p:attrNameLst>
                                          <p:attrName>style.visibility</p:attrName>
                                        </p:attrNameLst>
                                      </p:cBhvr>
                                      <p:to>
                                        <p:strVal val="hidden"/>
                                      </p:to>
                                    </p:set>
                                  </p:childTnLst>
                                </p:cTn>
                              </p:par>
                              <p:par>
                                <p:cTn id="191" presetID="2" presetClass="exit" presetSubtype="4" fill="hold" grpId="1" nodeType="withEffect">
                                  <p:stCondLst>
                                    <p:cond delay="1500"/>
                                  </p:stCondLst>
                                  <p:childTnLst>
                                    <p:anim calcmode="lin" valueType="num">
                                      <p:cBhvr additive="base">
                                        <p:cTn id="192" dur="1000"/>
                                        <p:tgtEl>
                                          <p:spTgt spid="22"/>
                                        </p:tgtEl>
                                        <p:attrNameLst>
                                          <p:attrName>ppt_x</p:attrName>
                                        </p:attrNameLst>
                                      </p:cBhvr>
                                      <p:tavLst>
                                        <p:tav tm="0">
                                          <p:val>
                                            <p:strVal val="ppt_x"/>
                                          </p:val>
                                        </p:tav>
                                        <p:tav tm="100000">
                                          <p:val>
                                            <p:strVal val="ppt_x"/>
                                          </p:val>
                                        </p:tav>
                                      </p:tavLst>
                                    </p:anim>
                                    <p:anim calcmode="lin" valueType="num">
                                      <p:cBhvr additive="base">
                                        <p:cTn id="193" dur="1000"/>
                                        <p:tgtEl>
                                          <p:spTgt spid="22"/>
                                        </p:tgtEl>
                                        <p:attrNameLst>
                                          <p:attrName>ppt_y</p:attrName>
                                        </p:attrNameLst>
                                      </p:cBhvr>
                                      <p:tavLst>
                                        <p:tav tm="0">
                                          <p:val>
                                            <p:strVal val="ppt_y"/>
                                          </p:val>
                                        </p:tav>
                                        <p:tav tm="100000">
                                          <p:val>
                                            <p:strVal val="1+ppt_h/2"/>
                                          </p:val>
                                        </p:tav>
                                      </p:tavLst>
                                    </p:anim>
                                    <p:set>
                                      <p:cBhvr>
                                        <p:cTn id="194" dur="1" fill="hold">
                                          <p:stCondLst>
                                            <p:cond delay="9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26" grpId="0" animBg="1"/>
      <p:bldP spid="26" grpId="1" animBg="1"/>
      <p:bldP spid="18" grpId="0" animBg="1"/>
      <p:bldP spid="18" grpId="1" animBg="1"/>
      <p:bldP spid="5" grpId="0" animBg="1"/>
      <p:bldP spid="5" grpId="1" animBg="1"/>
      <p:bldP spid="6" grpId="0" animBg="1"/>
      <p:bldP spid="6" grpId="1" animBg="1"/>
      <p:bldP spid="7" grpId="0"/>
      <p:bldP spid="7" grpId="1"/>
      <p:bldP spid="8" grpId="0" animBg="1"/>
      <p:bldP spid="8" grpId="1" animBg="1"/>
      <p:bldP spid="11" grpId="0"/>
      <p:bldP spid="11" grpId="1"/>
      <p:bldP spid="12" grpId="0" animBg="1"/>
      <p:bldP spid="12" grpId="1" animBg="1"/>
      <p:bldP spid="13" grpId="0"/>
      <p:bldP spid="13" grpId="1"/>
      <p:bldP spid="14" grpId="0" animBg="1"/>
      <p:bldP spid="14" grpId="1" animBg="1"/>
      <p:bldP spid="15" grpId="0"/>
      <p:bldP spid="15" grpId="1"/>
      <p:bldP spid="17" grpId="0"/>
      <p:bldP spid="17" grpId="1"/>
      <p:bldP spid="19" grpId="0" animBg="1"/>
      <p:bldP spid="19" grpId="1" animBg="1"/>
      <p:bldP spid="20" grpId="0"/>
      <p:bldP spid="20" grpId="1"/>
      <p:bldP spid="21" grpId="0" animBg="1"/>
      <p:bldP spid="21" grpId="1" animBg="1"/>
      <p:bldP spid="22" grpId="0"/>
      <p:bldP spid="2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F131A207-95D2-6638-0E82-FE58BCA96930}"/>
              </a:ext>
            </a:extLst>
          </p:cNvPr>
          <p:cNvSpPr/>
          <p:nvPr/>
        </p:nvSpPr>
        <p:spPr>
          <a:xfrm flipH="1" flipV="1">
            <a:off x="-47068" y="-22657"/>
            <a:ext cx="6385815" cy="2671253"/>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 name="connsiteX0" fmla="*/ 2123432 w 2176964"/>
              <a:gd name="connsiteY0" fmla="*/ 1805085 h 1916357"/>
              <a:gd name="connsiteX1" fmla="*/ 16129 w 2176964"/>
              <a:gd name="connsiteY1" fmla="*/ 1805085 h 1916357"/>
              <a:gd name="connsiteX2" fmla="*/ 11998 w 2176964"/>
              <a:gd name="connsiteY2" fmla="*/ 1788921 h 1916357"/>
              <a:gd name="connsiteX3" fmla="*/ 1407 w 2176964"/>
              <a:gd name="connsiteY3" fmla="*/ 1718275 h 1916357"/>
              <a:gd name="connsiteX4" fmla="*/ 406521 w 2176964"/>
              <a:gd name="connsiteY4" fmla="*/ 1174265 h 1916357"/>
              <a:gd name="connsiteX5" fmla="*/ 1459817 w 2176964"/>
              <a:gd name="connsiteY5" fmla="*/ 919622 h 1916357"/>
              <a:gd name="connsiteX6" fmla="*/ 1425093 w 2176964"/>
              <a:gd name="connsiteY6" fmla="*/ 248290 h 1916357"/>
              <a:gd name="connsiteX7" fmla="*/ 2018115 w 2176964"/>
              <a:gd name="connsiteY7" fmla="*/ 26857 h 1916357"/>
              <a:gd name="connsiteX8" fmla="*/ 2123432 w 2176964"/>
              <a:gd name="connsiteY8" fmla="*/ 0 h 1916357"/>
              <a:gd name="connsiteX9" fmla="*/ 2176964 w 2176964"/>
              <a:gd name="connsiteY9" fmla="*/ 1916357 h 1916357"/>
              <a:gd name="connsiteX0" fmla="*/ 2123432 w 2123432"/>
              <a:gd name="connsiteY0" fmla="*/ 1805085 h 1805085"/>
              <a:gd name="connsiteX1" fmla="*/ 16129 w 2123432"/>
              <a:gd name="connsiteY1" fmla="*/ 1805085 h 1805085"/>
              <a:gd name="connsiteX2" fmla="*/ 11998 w 2123432"/>
              <a:gd name="connsiteY2" fmla="*/ 1788921 h 1805085"/>
              <a:gd name="connsiteX3" fmla="*/ 1407 w 2123432"/>
              <a:gd name="connsiteY3" fmla="*/ 1718275 h 1805085"/>
              <a:gd name="connsiteX4" fmla="*/ 406521 w 2123432"/>
              <a:gd name="connsiteY4" fmla="*/ 1174265 h 1805085"/>
              <a:gd name="connsiteX5" fmla="*/ 1459817 w 2123432"/>
              <a:gd name="connsiteY5" fmla="*/ 919622 h 1805085"/>
              <a:gd name="connsiteX6" fmla="*/ 1425093 w 2123432"/>
              <a:gd name="connsiteY6" fmla="*/ 248290 h 1805085"/>
              <a:gd name="connsiteX7" fmla="*/ 2018115 w 2123432"/>
              <a:gd name="connsiteY7" fmla="*/ 26857 h 1805085"/>
              <a:gd name="connsiteX8" fmla="*/ 2123432 w 2123432"/>
              <a:gd name="connsiteY8" fmla="*/ 0 h 1805085"/>
              <a:gd name="connsiteX0" fmla="*/ 16129 w 2123432"/>
              <a:gd name="connsiteY0" fmla="*/ 1805085 h 1805085"/>
              <a:gd name="connsiteX1" fmla="*/ 11998 w 2123432"/>
              <a:gd name="connsiteY1" fmla="*/ 1788921 h 1805085"/>
              <a:gd name="connsiteX2" fmla="*/ 1407 w 2123432"/>
              <a:gd name="connsiteY2" fmla="*/ 1718275 h 1805085"/>
              <a:gd name="connsiteX3" fmla="*/ 406521 w 2123432"/>
              <a:gd name="connsiteY3" fmla="*/ 1174265 h 1805085"/>
              <a:gd name="connsiteX4" fmla="*/ 1459817 w 2123432"/>
              <a:gd name="connsiteY4" fmla="*/ 919622 h 1805085"/>
              <a:gd name="connsiteX5" fmla="*/ 1425093 w 2123432"/>
              <a:gd name="connsiteY5" fmla="*/ 248290 h 1805085"/>
              <a:gd name="connsiteX6" fmla="*/ 2018115 w 2123432"/>
              <a:gd name="connsiteY6" fmla="*/ 26857 h 1805085"/>
              <a:gd name="connsiteX7" fmla="*/ 2123432 w 2123432"/>
              <a:gd name="connsiteY7"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432" h="1805085">
                <a:moveTo>
                  <a:pt x="16129" y="1805085"/>
                </a:move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nvGrpSpPr>
          <p:cNvPr id="25" name="Group 24">
            <a:extLst>
              <a:ext uri="{FF2B5EF4-FFF2-40B4-BE49-F238E27FC236}">
                <a16:creationId xmlns:a16="http://schemas.microsoft.com/office/drawing/2014/main" id="{1FDBB7F8-08FC-0606-0E01-96F4AA638E4F}"/>
              </a:ext>
            </a:extLst>
          </p:cNvPr>
          <p:cNvGrpSpPr/>
          <p:nvPr/>
        </p:nvGrpSpPr>
        <p:grpSpPr>
          <a:xfrm>
            <a:off x="-9465" y="0"/>
            <a:ext cx="12201465" cy="6858000"/>
            <a:chOff x="0" y="0"/>
            <a:chExt cx="12201465" cy="6858000"/>
          </a:xfrm>
        </p:grpSpPr>
        <p:cxnSp>
          <p:nvCxnSpPr>
            <p:cNvPr id="55" name="Straight Connector 54">
              <a:extLst>
                <a:ext uri="{FF2B5EF4-FFF2-40B4-BE49-F238E27FC236}">
                  <a16:creationId xmlns:a16="http://schemas.microsoft.com/office/drawing/2014/main" id="{99DBDB8E-A694-AC07-9732-CFF5651B7F1B}"/>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FB77DEC-C0C6-C65F-804D-E4510941BEDA}"/>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05D4A81-54FE-D109-0DE1-1A0123D7932E}"/>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E99719-E2EC-4E62-42F7-8F745C542FD9}"/>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59A8088-35B5-F7CF-9F0F-817EFC27BD2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93960CA-F972-8A97-D86E-BDD0AA91E48D}"/>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24CE25-58D5-1D12-1306-DE8842A003AC}"/>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FED34B8-9233-236B-4EE9-CE180E443727}"/>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2640411-15CB-257B-9BD4-3E5885D586EC}"/>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101FFA4-13F2-0DBE-DA65-9ED243907878}"/>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8C517A-D8CE-468C-03F1-E0564395949F}"/>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4B2B8DA-0E71-0D08-48DD-80285F1DD23E}"/>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850D685-B1CD-D3F5-2946-091B87A58783}"/>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6352896-1ACC-4B66-00C0-B818F3E33BB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307A66A-225D-CC4C-8C8E-EB1D420C8874}"/>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374EA36-4E8B-8E45-8ABC-7143690D7EF3}"/>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EF0F70B-AA49-0DFD-CF62-8F8070B02B49}"/>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97FCE28-F3EE-D0B2-C777-1CCF07775D6D}"/>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2714724-FEC7-31B5-8524-1C987FD95418}"/>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738CA34-B9AA-5538-23CE-4B28937336A8}"/>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B4FBE4F-AA0C-EFB4-CE22-A02360695992}"/>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C016C9C-3119-18E2-C035-2D11A68DCC43}"/>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11AA23D-2161-30F6-543C-15767341AD91}"/>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2EF9C5-5145-E71A-D435-0E41549BBBEE}"/>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8627AC7-18FB-938C-12FC-7EF68782C3C9}"/>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A3345F7-9525-3578-1B71-D00210BACC37}"/>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9C65523-7C86-CB4E-AA63-5AEC405F218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9951F5D-4020-4CC6-0AE8-C6BB9F33641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3CE12BE-53F0-6CF4-B7DB-2041BC24F38F}"/>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2C9587F-7493-8286-1A1D-0C84529120CD}"/>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D3BF064-DC66-E336-E3DB-E1102F30E0B1}"/>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E7EE9AF-192E-DBA3-2F3A-D6BAAACEE5FF}"/>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C461909-F01C-BCA2-FEA4-6461C9977212}"/>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EDB72B7-2B98-37DA-6570-E0290BB73509}"/>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A123100-CCFD-1A81-D9D7-AE8B40387BA5}"/>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D3EDFF2-65ED-3594-E989-270C6B69D2A7}"/>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D0C5B5D-695C-FF0A-C7FB-DFA2BCD977E7}"/>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D3DF711-5DAC-6E20-4FBE-E25C351EAEE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1B4BACF5-2624-956D-489B-098C920568CC}"/>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BFAC63B-25F0-1BEB-E556-7A8E4A5473AB}"/>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DCA05A0-85F8-8F5D-4229-96860E2603F4}"/>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911D753-B57C-BF9A-AA3C-5C5D28C7F8D8}"/>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627C37-7EC8-223A-FED0-C4620E8C8022}"/>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CCC4716-D9D0-8296-6EC1-78732C0C6655}"/>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70" name="Freeform: Shape 69">
            <a:extLst>
              <a:ext uri="{FF2B5EF4-FFF2-40B4-BE49-F238E27FC236}">
                <a16:creationId xmlns:a16="http://schemas.microsoft.com/office/drawing/2014/main" id="{9C6BB466-E655-1054-BB92-B40B6D497A7B}"/>
              </a:ext>
            </a:extLst>
          </p:cNvPr>
          <p:cNvSpPr/>
          <p:nvPr/>
        </p:nvSpPr>
        <p:spPr>
          <a:xfrm>
            <a:off x="8025357" y="5153994"/>
            <a:ext cx="4166644" cy="1704007"/>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23432" h="1805085">
                <a:moveTo>
                  <a:pt x="2123432" y="0"/>
                </a:moveTo>
                <a:lnTo>
                  <a:pt x="2123432" y="1805085"/>
                </a:lnTo>
                <a:lnTo>
                  <a:pt x="16129" y="1805085"/>
                </a:ln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71" name="Freeform: Shape 70">
            <a:extLst>
              <a:ext uri="{FF2B5EF4-FFF2-40B4-BE49-F238E27FC236}">
                <a16:creationId xmlns:a16="http://schemas.microsoft.com/office/drawing/2014/main" id="{3BA67F27-FE54-323A-75A6-496D88B807F2}"/>
              </a:ext>
            </a:extLst>
          </p:cNvPr>
          <p:cNvSpPr/>
          <p:nvPr/>
        </p:nvSpPr>
        <p:spPr>
          <a:xfrm>
            <a:off x="6731106" y="4687515"/>
            <a:ext cx="5565415" cy="2328071"/>
          </a:xfrm>
          <a:custGeom>
            <a:avLst/>
            <a:gdLst>
              <a:gd name="connsiteX0" fmla="*/ 2123432 w 2123432"/>
              <a:gd name="connsiteY0" fmla="*/ 0 h 1805085"/>
              <a:gd name="connsiteX1" fmla="*/ 2123432 w 2123432"/>
              <a:gd name="connsiteY1" fmla="*/ 1805085 h 1805085"/>
              <a:gd name="connsiteX2" fmla="*/ 16129 w 2123432"/>
              <a:gd name="connsiteY2" fmla="*/ 1805085 h 1805085"/>
              <a:gd name="connsiteX3" fmla="*/ 11998 w 2123432"/>
              <a:gd name="connsiteY3" fmla="*/ 1788921 h 1805085"/>
              <a:gd name="connsiteX4" fmla="*/ 1407 w 2123432"/>
              <a:gd name="connsiteY4" fmla="*/ 1718275 h 1805085"/>
              <a:gd name="connsiteX5" fmla="*/ 406521 w 2123432"/>
              <a:gd name="connsiteY5" fmla="*/ 1174265 h 1805085"/>
              <a:gd name="connsiteX6" fmla="*/ 1459817 w 2123432"/>
              <a:gd name="connsiteY6" fmla="*/ 919622 h 1805085"/>
              <a:gd name="connsiteX7" fmla="*/ 1425093 w 2123432"/>
              <a:gd name="connsiteY7" fmla="*/ 248290 h 1805085"/>
              <a:gd name="connsiteX8" fmla="*/ 2018115 w 2123432"/>
              <a:gd name="connsiteY8" fmla="*/ 26857 h 1805085"/>
              <a:gd name="connsiteX9" fmla="*/ 2123432 w 2123432"/>
              <a:gd name="connsiteY9" fmla="*/ 0 h 1805085"/>
              <a:gd name="connsiteX0" fmla="*/ 2123432 w 2176964"/>
              <a:gd name="connsiteY0" fmla="*/ 1805085 h 1916357"/>
              <a:gd name="connsiteX1" fmla="*/ 16129 w 2176964"/>
              <a:gd name="connsiteY1" fmla="*/ 1805085 h 1916357"/>
              <a:gd name="connsiteX2" fmla="*/ 11998 w 2176964"/>
              <a:gd name="connsiteY2" fmla="*/ 1788921 h 1916357"/>
              <a:gd name="connsiteX3" fmla="*/ 1407 w 2176964"/>
              <a:gd name="connsiteY3" fmla="*/ 1718275 h 1916357"/>
              <a:gd name="connsiteX4" fmla="*/ 406521 w 2176964"/>
              <a:gd name="connsiteY4" fmla="*/ 1174265 h 1916357"/>
              <a:gd name="connsiteX5" fmla="*/ 1459817 w 2176964"/>
              <a:gd name="connsiteY5" fmla="*/ 919622 h 1916357"/>
              <a:gd name="connsiteX6" fmla="*/ 1425093 w 2176964"/>
              <a:gd name="connsiteY6" fmla="*/ 248290 h 1916357"/>
              <a:gd name="connsiteX7" fmla="*/ 2018115 w 2176964"/>
              <a:gd name="connsiteY7" fmla="*/ 26857 h 1916357"/>
              <a:gd name="connsiteX8" fmla="*/ 2123432 w 2176964"/>
              <a:gd name="connsiteY8" fmla="*/ 0 h 1916357"/>
              <a:gd name="connsiteX9" fmla="*/ 2176964 w 2176964"/>
              <a:gd name="connsiteY9" fmla="*/ 1916357 h 1916357"/>
              <a:gd name="connsiteX0" fmla="*/ 2123432 w 2123432"/>
              <a:gd name="connsiteY0" fmla="*/ 1805085 h 1805085"/>
              <a:gd name="connsiteX1" fmla="*/ 16129 w 2123432"/>
              <a:gd name="connsiteY1" fmla="*/ 1805085 h 1805085"/>
              <a:gd name="connsiteX2" fmla="*/ 11998 w 2123432"/>
              <a:gd name="connsiteY2" fmla="*/ 1788921 h 1805085"/>
              <a:gd name="connsiteX3" fmla="*/ 1407 w 2123432"/>
              <a:gd name="connsiteY3" fmla="*/ 1718275 h 1805085"/>
              <a:gd name="connsiteX4" fmla="*/ 406521 w 2123432"/>
              <a:gd name="connsiteY4" fmla="*/ 1174265 h 1805085"/>
              <a:gd name="connsiteX5" fmla="*/ 1459817 w 2123432"/>
              <a:gd name="connsiteY5" fmla="*/ 919622 h 1805085"/>
              <a:gd name="connsiteX6" fmla="*/ 1425093 w 2123432"/>
              <a:gd name="connsiteY6" fmla="*/ 248290 h 1805085"/>
              <a:gd name="connsiteX7" fmla="*/ 2018115 w 2123432"/>
              <a:gd name="connsiteY7" fmla="*/ 26857 h 1805085"/>
              <a:gd name="connsiteX8" fmla="*/ 2123432 w 2123432"/>
              <a:gd name="connsiteY8" fmla="*/ 0 h 1805085"/>
              <a:gd name="connsiteX0" fmla="*/ 16129 w 2123432"/>
              <a:gd name="connsiteY0" fmla="*/ 1805085 h 1805085"/>
              <a:gd name="connsiteX1" fmla="*/ 11998 w 2123432"/>
              <a:gd name="connsiteY1" fmla="*/ 1788921 h 1805085"/>
              <a:gd name="connsiteX2" fmla="*/ 1407 w 2123432"/>
              <a:gd name="connsiteY2" fmla="*/ 1718275 h 1805085"/>
              <a:gd name="connsiteX3" fmla="*/ 406521 w 2123432"/>
              <a:gd name="connsiteY3" fmla="*/ 1174265 h 1805085"/>
              <a:gd name="connsiteX4" fmla="*/ 1459817 w 2123432"/>
              <a:gd name="connsiteY4" fmla="*/ 919622 h 1805085"/>
              <a:gd name="connsiteX5" fmla="*/ 1425093 w 2123432"/>
              <a:gd name="connsiteY5" fmla="*/ 248290 h 1805085"/>
              <a:gd name="connsiteX6" fmla="*/ 2018115 w 2123432"/>
              <a:gd name="connsiteY6" fmla="*/ 26857 h 1805085"/>
              <a:gd name="connsiteX7" fmla="*/ 2123432 w 2123432"/>
              <a:gd name="connsiteY7" fmla="*/ 0 h 1805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3432" h="1805085">
                <a:moveTo>
                  <a:pt x="16129" y="1805085"/>
                </a:moveTo>
                <a:lnTo>
                  <a:pt x="11998" y="1788921"/>
                </a:lnTo>
                <a:cubicBezTo>
                  <a:pt x="7164" y="1764212"/>
                  <a:pt x="3818" y="1740460"/>
                  <a:pt x="1407" y="1718275"/>
                </a:cubicBezTo>
                <a:cubicBezTo>
                  <a:pt x="-17884" y="1540797"/>
                  <a:pt x="163453" y="1307374"/>
                  <a:pt x="406521" y="1174265"/>
                </a:cubicBezTo>
                <a:cubicBezTo>
                  <a:pt x="649589" y="1041156"/>
                  <a:pt x="1290055" y="1073951"/>
                  <a:pt x="1459817" y="919622"/>
                </a:cubicBezTo>
                <a:cubicBezTo>
                  <a:pt x="1629579" y="765293"/>
                  <a:pt x="1139584" y="408407"/>
                  <a:pt x="1425093" y="248290"/>
                </a:cubicBezTo>
                <a:cubicBezTo>
                  <a:pt x="1532159" y="188247"/>
                  <a:pt x="1759131" y="100804"/>
                  <a:pt x="2018115" y="26857"/>
                </a:cubicBezTo>
                <a:lnTo>
                  <a:pt x="2123432"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4" name="Oval 3">
            <a:extLst>
              <a:ext uri="{FF2B5EF4-FFF2-40B4-BE49-F238E27FC236}">
                <a16:creationId xmlns:a16="http://schemas.microsoft.com/office/drawing/2014/main" id="{CADD3ADA-DFB9-16A8-94D3-10C29644C481}"/>
              </a:ext>
            </a:extLst>
          </p:cNvPr>
          <p:cNvSpPr/>
          <p:nvPr/>
        </p:nvSpPr>
        <p:spPr>
          <a:xfrm>
            <a:off x="6692605" y="1974078"/>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Rounded Corners 4">
            <a:extLst>
              <a:ext uri="{FF2B5EF4-FFF2-40B4-BE49-F238E27FC236}">
                <a16:creationId xmlns:a16="http://schemas.microsoft.com/office/drawing/2014/main" id="{77396503-08BC-1B80-DB9E-E1BE20644C4D}"/>
              </a:ext>
            </a:extLst>
          </p:cNvPr>
          <p:cNvSpPr/>
          <p:nvPr/>
        </p:nvSpPr>
        <p:spPr>
          <a:xfrm>
            <a:off x="7559351" y="1930690"/>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TextBox 5">
            <a:extLst>
              <a:ext uri="{FF2B5EF4-FFF2-40B4-BE49-F238E27FC236}">
                <a16:creationId xmlns:a16="http://schemas.microsoft.com/office/drawing/2014/main" id="{17A00DE3-0074-D385-D735-2EF48D4E7ED9}"/>
              </a:ext>
            </a:extLst>
          </p:cNvPr>
          <p:cNvSpPr txBox="1"/>
          <p:nvPr/>
        </p:nvSpPr>
        <p:spPr>
          <a:xfrm>
            <a:off x="7752080" y="2023940"/>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7" name="Rectangle: Rounded Corners 6">
            <a:extLst>
              <a:ext uri="{FF2B5EF4-FFF2-40B4-BE49-F238E27FC236}">
                <a16:creationId xmlns:a16="http://schemas.microsoft.com/office/drawing/2014/main" id="{57152518-340B-D3E1-677F-FB02F1696112}"/>
              </a:ext>
            </a:extLst>
          </p:cNvPr>
          <p:cNvSpPr/>
          <p:nvPr/>
        </p:nvSpPr>
        <p:spPr>
          <a:xfrm>
            <a:off x="7559351" y="3077415"/>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7">
            <a:extLst>
              <a:ext uri="{FF2B5EF4-FFF2-40B4-BE49-F238E27FC236}">
                <a16:creationId xmlns:a16="http://schemas.microsoft.com/office/drawing/2014/main" id="{A7391155-5795-92AF-ADD8-07392F014C1E}"/>
              </a:ext>
            </a:extLst>
          </p:cNvPr>
          <p:cNvSpPr txBox="1"/>
          <p:nvPr/>
        </p:nvSpPr>
        <p:spPr>
          <a:xfrm>
            <a:off x="7752080" y="3170665"/>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9" name="Rectangle: Rounded Corners 8">
            <a:extLst>
              <a:ext uri="{FF2B5EF4-FFF2-40B4-BE49-F238E27FC236}">
                <a16:creationId xmlns:a16="http://schemas.microsoft.com/office/drawing/2014/main" id="{D735B3B6-193D-83B2-825A-73BD18C0D23F}"/>
              </a:ext>
            </a:extLst>
          </p:cNvPr>
          <p:cNvSpPr/>
          <p:nvPr/>
        </p:nvSpPr>
        <p:spPr>
          <a:xfrm>
            <a:off x="7559351" y="4239884"/>
            <a:ext cx="4155129" cy="832830"/>
          </a:xfrm>
          <a:prstGeom prst="roundRect">
            <a:avLst>
              <a:gd name="adj" fmla="val 20737"/>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extBox 9">
            <a:extLst>
              <a:ext uri="{FF2B5EF4-FFF2-40B4-BE49-F238E27FC236}">
                <a16:creationId xmlns:a16="http://schemas.microsoft.com/office/drawing/2014/main" id="{1D987304-7DEE-0041-D86E-C8C6D5178B6B}"/>
              </a:ext>
            </a:extLst>
          </p:cNvPr>
          <p:cNvSpPr txBox="1"/>
          <p:nvPr/>
        </p:nvSpPr>
        <p:spPr>
          <a:xfrm>
            <a:off x="7752080" y="4333134"/>
            <a:ext cx="3962400" cy="646331"/>
          </a:xfrm>
          <a:prstGeom prst="rect">
            <a:avLst/>
          </a:prstGeom>
          <a:noFill/>
        </p:spPr>
        <p:txBody>
          <a:bodyPr wrap="square" rtlCol="0">
            <a:spAutoFit/>
          </a:bodyPr>
          <a:lstStyle/>
          <a:p>
            <a:r>
              <a:rPr lang="en-US" i="0" dirty="0">
                <a:solidFill>
                  <a:srgbClr val="6A453C"/>
                </a:solidFill>
                <a:effectLst/>
                <a:latin typeface="Source Sans Pro" panose="020B0503030403020204" pitchFamily="34" charset="0"/>
              </a:rPr>
              <a:t>Lorem Ipsum is simply dummy text of the printing and typesetting industry. </a:t>
            </a:r>
          </a:p>
        </p:txBody>
      </p:sp>
      <p:sp>
        <p:nvSpPr>
          <p:cNvPr id="11" name="TextBox 10">
            <a:extLst>
              <a:ext uri="{FF2B5EF4-FFF2-40B4-BE49-F238E27FC236}">
                <a16:creationId xmlns:a16="http://schemas.microsoft.com/office/drawing/2014/main" id="{C84FE210-556A-85EA-63AA-CEE932D902D2}"/>
              </a:ext>
            </a:extLst>
          </p:cNvPr>
          <p:cNvSpPr txBox="1"/>
          <p:nvPr/>
        </p:nvSpPr>
        <p:spPr>
          <a:xfrm>
            <a:off x="6849045" y="1753976"/>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1</a:t>
            </a:r>
          </a:p>
        </p:txBody>
      </p:sp>
      <p:sp>
        <p:nvSpPr>
          <p:cNvPr id="12" name="Oval 11">
            <a:extLst>
              <a:ext uri="{FF2B5EF4-FFF2-40B4-BE49-F238E27FC236}">
                <a16:creationId xmlns:a16="http://schemas.microsoft.com/office/drawing/2014/main" id="{053F3DA6-0DF9-9051-E5CB-8E1AEB6CC5DF}"/>
              </a:ext>
            </a:extLst>
          </p:cNvPr>
          <p:cNvSpPr/>
          <p:nvPr/>
        </p:nvSpPr>
        <p:spPr>
          <a:xfrm>
            <a:off x="6692605" y="3003689"/>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TextBox 12">
            <a:extLst>
              <a:ext uri="{FF2B5EF4-FFF2-40B4-BE49-F238E27FC236}">
                <a16:creationId xmlns:a16="http://schemas.microsoft.com/office/drawing/2014/main" id="{21445C62-CCDC-6210-5E17-76C9FEA0D773}"/>
              </a:ext>
            </a:extLst>
          </p:cNvPr>
          <p:cNvSpPr txBox="1"/>
          <p:nvPr/>
        </p:nvSpPr>
        <p:spPr>
          <a:xfrm>
            <a:off x="6849045" y="2783587"/>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2</a:t>
            </a:r>
          </a:p>
        </p:txBody>
      </p:sp>
      <p:sp>
        <p:nvSpPr>
          <p:cNvPr id="14" name="Oval 13">
            <a:extLst>
              <a:ext uri="{FF2B5EF4-FFF2-40B4-BE49-F238E27FC236}">
                <a16:creationId xmlns:a16="http://schemas.microsoft.com/office/drawing/2014/main" id="{6F243C9E-5A40-C92E-0164-6CF6CC1DA926}"/>
              </a:ext>
            </a:extLst>
          </p:cNvPr>
          <p:cNvSpPr/>
          <p:nvPr/>
        </p:nvSpPr>
        <p:spPr>
          <a:xfrm>
            <a:off x="6692605" y="4181672"/>
            <a:ext cx="746054" cy="746054"/>
          </a:xfrm>
          <a:prstGeom prst="ellipse">
            <a:avLst/>
          </a:pr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TextBox 14">
            <a:extLst>
              <a:ext uri="{FF2B5EF4-FFF2-40B4-BE49-F238E27FC236}">
                <a16:creationId xmlns:a16="http://schemas.microsoft.com/office/drawing/2014/main" id="{48A0FEE8-70F8-BBB3-F20D-B81258F87299}"/>
              </a:ext>
            </a:extLst>
          </p:cNvPr>
          <p:cNvSpPr txBox="1"/>
          <p:nvPr/>
        </p:nvSpPr>
        <p:spPr>
          <a:xfrm>
            <a:off x="6849045" y="3961570"/>
            <a:ext cx="408247" cy="1323439"/>
          </a:xfrm>
          <a:prstGeom prst="rect">
            <a:avLst/>
          </a:prstGeom>
          <a:noFill/>
        </p:spPr>
        <p:txBody>
          <a:bodyPr wrap="square" rtlCol="0">
            <a:spAutoFit/>
          </a:bodyPr>
          <a:lstStyle/>
          <a:p>
            <a:r>
              <a:rPr lang="en-US" sz="8000" b="1" i="0" dirty="0">
                <a:solidFill>
                  <a:srgbClr val="6A453C"/>
                </a:solidFill>
                <a:effectLst/>
                <a:latin typeface="Source Sans Pro" panose="020B0503030403020204" pitchFamily="34" charset="0"/>
              </a:rPr>
              <a:t>3</a:t>
            </a:r>
          </a:p>
        </p:txBody>
      </p:sp>
      <p:sp>
        <p:nvSpPr>
          <p:cNvPr id="19" name="Freeform: Shape 18">
            <a:extLst>
              <a:ext uri="{FF2B5EF4-FFF2-40B4-BE49-F238E27FC236}">
                <a16:creationId xmlns:a16="http://schemas.microsoft.com/office/drawing/2014/main" id="{9963BB99-E47E-72BD-8556-D499941533B5}"/>
              </a:ext>
            </a:extLst>
          </p:cNvPr>
          <p:cNvSpPr/>
          <p:nvPr/>
        </p:nvSpPr>
        <p:spPr>
          <a:xfrm>
            <a:off x="8146267" y="840880"/>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0" name="Freeform: Shape 19">
            <a:extLst>
              <a:ext uri="{FF2B5EF4-FFF2-40B4-BE49-F238E27FC236}">
                <a16:creationId xmlns:a16="http://schemas.microsoft.com/office/drawing/2014/main" id="{94448EB8-3D72-56F4-FFAE-34D1E40ED6CE}"/>
              </a:ext>
            </a:extLst>
          </p:cNvPr>
          <p:cNvSpPr/>
          <p:nvPr/>
        </p:nvSpPr>
        <p:spPr>
          <a:xfrm>
            <a:off x="8056240" y="760596"/>
            <a:ext cx="2298192" cy="527556"/>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1" name="TextBox 20">
            <a:extLst>
              <a:ext uri="{FF2B5EF4-FFF2-40B4-BE49-F238E27FC236}">
                <a16:creationId xmlns:a16="http://schemas.microsoft.com/office/drawing/2014/main" id="{ADB6311E-38F5-6C77-5E85-9373A65B6BD2}"/>
              </a:ext>
            </a:extLst>
          </p:cNvPr>
          <p:cNvSpPr txBox="1"/>
          <p:nvPr/>
        </p:nvSpPr>
        <p:spPr>
          <a:xfrm>
            <a:off x="8073040" y="839708"/>
            <a:ext cx="2281391" cy="369332"/>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Tujuan</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Penelitian</a:t>
            </a:r>
            <a:endParaRPr lang="id-ID" b="1" dirty="0">
              <a:solidFill>
                <a:srgbClr val="E9E2CF"/>
              </a:solidFill>
              <a:latin typeface="Arial" panose="020B0604020202020204" pitchFamily="34" charset="0"/>
              <a:cs typeface="Arial" panose="020B0604020202020204" pitchFamily="34" charset="0"/>
            </a:endParaRPr>
          </a:p>
        </p:txBody>
      </p:sp>
      <p:grpSp>
        <p:nvGrpSpPr>
          <p:cNvPr id="22" name="Group 21">
            <a:extLst>
              <a:ext uri="{FF2B5EF4-FFF2-40B4-BE49-F238E27FC236}">
                <a16:creationId xmlns:a16="http://schemas.microsoft.com/office/drawing/2014/main" id="{CB3D2167-813A-8F2D-DD46-58B56A589FA6}"/>
              </a:ext>
            </a:extLst>
          </p:cNvPr>
          <p:cNvGrpSpPr/>
          <p:nvPr/>
        </p:nvGrpSpPr>
        <p:grpSpPr>
          <a:xfrm rot="2064245">
            <a:off x="7942142" y="1200263"/>
            <a:ext cx="408248" cy="408248"/>
            <a:chOff x="6884792" y="502571"/>
            <a:chExt cx="1081421" cy="1081421"/>
          </a:xfrm>
          <a:solidFill>
            <a:srgbClr val="E9E2CF"/>
          </a:solidFill>
        </p:grpSpPr>
        <p:sp>
          <p:nvSpPr>
            <p:cNvPr id="23" name="Rectangle 22">
              <a:extLst>
                <a:ext uri="{FF2B5EF4-FFF2-40B4-BE49-F238E27FC236}">
                  <a16:creationId xmlns:a16="http://schemas.microsoft.com/office/drawing/2014/main" id="{B6BB1299-A423-502E-AC1E-B6233CEA0543}"/>
                </a:ext>
              </a:extLst>
            </p:cNvPr>
            <p:cNvSpPr/>
            <p:nvPr/>
          </p:nvSpPr>
          <p:spPr>
            <a:xfrm>
              <a:off x="6884792" y="923636"/>
              <a:ext cx="1081421" cy="239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a:extLst>
                <a:ext uri="{FF2B5EF4-FFF2-40B4-BE49-F238E27FC236}">
                  <a16:creationId xmlns:a16="http://schemas.microsoft.com/office/drawing/2014/main" id="{1AB70510-1C1C-24FA-7F8A-44DA6A023B0D}"/>
                </a:ext>
              </a:extLst>
            </p:cNvPr>
            <p:cNvSpPr/>
            <p:nvPr/>
          </p:nvSpPr>
          <p:spPr>
            <a:xfrm rot="5400000">
              <a:off x="6884792" y="923636"/>
              <a:ext cx="1081421" cy="239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73" name="Picture 72">
            <a:extLst>
              <a:ext uri="{FF2B5EF4-FFF2-40B4-BE49-F238E27FC236}">
                <a16:creationId xmlns:a16="http://schemas.microsoft.com/office/drawing/2014/main" id="{AACF3433-3EC3-3E35-0C92-E33867D916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580" y="107386"/>
            <a:ext cx="6380481" cy="6380481"/>
          </a:xfrm>
          <a:prstGeom prst="rect">
            <a:avLst/>
          </a:prstGeom>
        </p:spPr>
      </p:pic>
      <p:sp>
        <p:nvSpPr>
          <p:cNvPr id="75" name="Freeform: Shape 74">
            <a:extLst>
              <a:ext uri="{FF2B5EF4-FFF2-40B4-BE49-F238E27FC236}">
                <a16:creationId xmlns:a16="http://schemas.microsoft.com/office/drawing/2014/main" id="{29E27B81-354E-6CC1-78D0-14B600101A00}"/>
              </a:ext>
            </a:extLst>
          </p:cNvPr>
          <p:cNvSpPr/>
          <p:nvPr/>
        </p:nvSpPr>
        <p:spPr>
          <a:xfrm flipH="1">
            <a:off x="-18102" y="1"/>
            <a:ext cx="5138739" cy="1028328"/>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76" name="Graphic 75" descr="Power">
            <a:hlinkClick r:id="" action="ppaction://hlinkshowjump?jump=lastslide"/>
            <a:extLst>
              <a:ext uri="{FF2B5EF4-FFF2-40B4-BE49-F238E27FC236}">
                <a16:creationId xmlns:a16="http://schemas.microsoft.com/office/drawing/2014/main" id="{4FF4D86F-7341-3D3F-4D7C-1DB4F0CB2FD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0455" y="5878768"/>
            <a:ext cx="472647" cy="472647"/>
          </a:xfrm>
          <a:prstGeom prst="rect">
            <a:avLst/>
          </a:prstGeom>
        </p:spPr>
      </p:pic>
      <p:pic>
        <p:nvPicPr>
          <p:cNvPr id="77" name="Graphic 76" descr="Home">
            <a:hlinkClick r:id="rId5" action="ppaction://hlinksldjump"/>
            <a:extLst>
              <a:ext uri="{FF2B5EF4-FFF2-40B4-BE49-F238E27FC236}">
                <a16:creationId xmlns:a16="http://schemas.microsoft.com/office/drawing/2014/main" id="{0FCE49B6-4F7C-5651-F93D-774B3302374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7812" y="5830204"/>
            <a:ext cx="541178" cy="541178"/>
          </a:xfrm>
          <a:prstGeom prst="rect">
            <a:avLst/>
          </a:prstGeom>
        </p:spPr>
      </p:pic>
      <p:pic>
        <p:nvPicPr>
          <p:cNvPr id="82" name="Graphic 81" descr="Play">
            <a:hlinkClick r:id="" action="ppaction://hlinkshowjump?jump=nextslide"/>
            <a:extLst>
              <a:ext uri="{FF2B5EF4-FFF2-40B4-BE49-F238E27FC236}">
                <a16:creationId xmlns:a16="http://schemas.microsoft.com/office/drawing/2014/main" id="{CC78A7B1-32AF-09A1-E935-2A8AC8DBFC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14946068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additive="base">
                                        <p:cTn id="7" dur="1000" fill="hold"/>
                                        <p:tgtEl>
                                          <p:spTgt spid="74"/>
                                        </p:tgtEl>
                                        <p:attrNameLst>
                                          <p:attrName>ppt_x</p:attrName>
                                        </p:attrNameLst>
                                      </p:cBhvr>
                                      <p:tavLst>
                                        <p:tav tm="0">
                                          <p:val>
                                            <p:strVal val="0-#ppt_w/2"/>
                                          </p:val>
                                        </p:tav>
                                        <p:tav tm="100000">
                                          <p:val>
                                            <p:strVal val="#ppt_x"/>
                                          </p:val>
                                        </p:tav>
                                      </p:tavLst>
                                    </p:anim>
                                    <p:anim calcmode="lin" valueType="num">
                                      <p:cBhvr additive="base">
                                        <p:cTn id="8" dur="1000" fill="hold"/>
                                        <p:tgtEl>
                                          <p:spTgt spid="74"/>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73"/>
                                        </p:tgtEl>
                                        <p:attrNameLst>
                                          <p:attrName>style.visibility</p:attrName>
                                        </p:attrNameLst>
                                      </p:cBhvr>
                                      <p:to>
                                        <p:strVal val="visible"/>
                                      </p:to>
                                    </p:set>
                                    <p:anim calcmode="lin" valueType="num">
                                      <p:cBhvr additive="base">
                                        <p:cTn id="11" dur="1000" fill="hold"/>
                                        <p:tgtEl>
                                          <p:spTgt spid="73"/>
                                        </p:tgtEl>
                                        <p:attrNameLst>
                                          <p:attrName>ppt_x</p:attrName>
                                        </p:attrNameLst>
                                      </p:cBhvr>
                                      <p:tavLst>
                                        <p:tav tm="0">
                                          <p:val>
                                            <p:strVal val="0-#ppt_w/2"/>
                                          </p:val>
                                        </p:tav>
                                        <p:tav tm="100000">
                                          <p:val>
                                            <p:strVal val="#ppt_x"/>
                                          </p:val>
                                        </p:tav>
                                      </p:tavLst>
                                    </p:anim>
                                    <p:anim calcmode="lin" valueType="num">
                                      <p:cBhvr additive="base">
                                        <p:cTn id="12" dur="1000" fill="hold"/>
                                        <p:tgtEl>
                                          <p:spTgt spid="73"/>
                                        </p:tgtEl>
                                        <p:attrNameLst>
                                          <p:attrName>ppt_y</p:attrName>
                                        </p:attrNameLst>
                                      </p:cBhvr>
                                      <p:tavLst>
                                        <p:tav tm="0">
                                          <p:val>
                                            <p:strVal val="1+#ppt_h/2"/>
                                          </p:val>
                                        </p:tav>
                                        <p:tav tm="100000">
                                          <p:val>
                                            <p:strVal val="#ppt_y"/>
                                          </p:val>
                                        </p:tav>
                                      </p:tavLst>
                                    </p:anim>
                                  </p:childTnLst>
                                </p:cTn>
                              </p:par>
                              <p:par>
                                <p:cTn id="13" presetID="2" presetClass="entr" presetSubtype="12" fill="hold" grpId="0" nodeType="withEffect">
                                  <p:stCondLst>
                                    <p:cond delay="0"/>
                                  </p:stCondLst>
                                  <p:childTnLst>
                                    <p:set>
                                      <p:cBhvr>
                                        <p:cTn id="14" dur="1" fill="hold">
                                          <p:stCondLst>
                                            <p:cond delay="0"/>
                                          </p:stCondLst>
                                        </p:cTn>
                                        <p:tgtEl>
                                          <p:spTgt spid="75"/>
                                        </p:tgtEl>
                                        <p:attrNameLst>
                                          <p:attrName>style.visibility</p:attrName>
                                        </p:attrNameLst>
                                      </p:cBhvr>
                                      <p:to>
                                        <p:strVal val="visible"/>
                                      </p:to>
                                    </p:set>
                                    <p:anim calcmode="lin" valueType="num">
                                      <p:cBhvr additive="base">
                                        <p:cTn id="15" dur="1000" fill="hold"/>
                                        <p:tgtEl>
                                          <p:spTgt spid="75"/>
                                        </p:tgtEl>
                                        <p:attrNameLst>
                                          <p:attrName>ppt_x</p:attrName>
                                        </p:attrNameLst>
                                      </p:cBhvr>
                                      <p:tavLst>
                                        <p:tav tm="0">
                                          <p:val>
                                            <p:strVal val="0-#ppt_w/2"/>
                                          </p:val>
                                        </p:tav>
                                        <p:tav tm="100000">
                                          <p:val>
                                            <p:strVal val="#ppt_x"/>
                                          </p:val>
                                        </p:tav>
                                      </p:tavLst>
                                    </p:anim>
                                    <p:anim calcmode="lin" valueType="num">
                                      <p:cBhvr additive="base">
                                        <p:cTn id="16" dur="1000" fill="hold"/>
                                        <p:tgtEl>
                                          <p:spTgt spid="75"/>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76"/>
                                        </p:tgtEl>
                                        <p:attrNameLst>
                                          <p:attrName>style.visibility</p:attrName>
                                        </p:attrNameLst>
                                      </p:cBhvr>
                                      <p:to>
                                        <p:strVal val="visible"/>
                                      </p:to>
                                    </p:set>
                                    <p:anim calcmode="lin" valueType="num">
                                      <p:cBhvr additive="base">
                                        <p:cTn id="19" dur="1000" fill="hold"/>
                                        <p:tgtEl>
                                          <p:spTgt spid="76"/>
                                        </p:tgtEl>
                                        <p:attrNameLst>
                                          <p:attrName>ppt_x</p:attrName>
                                        </p:attrNameLst>
                                      </p:cBhvr>
                                      <p:tavLst>
                                        <p:tav tm="0">
                                          <p:val>
                                            <p:strVal val="0-#ppt_w/2"/>
                                          </p:val>
                                        </p:tav>
                                        <p:tav tm="100000">
                                          <p:val>
                                            <p:strVal val="#ppt_x"/>
                                          </p:val>
                                        </p:tav>
                                      </p:tavLst>
                                    </p:anim>
                                    <p:anim calcmode="lin" valueType="num">
                                      <p:cBhvr additive="base">
                                        <p:cTn id="20" dur="1000" fill="hold"/>
                                        <p:tgtEl>
                                          <p:spTgt spid="76"/>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77"/>
                                        </p:tgtEl>
                                        <p:attrNameLst>
                                          <p:attrName>style.visibility</p:attrName>
                                        </p:attrNameLst>
                                      </p:cBhvr>
                                      <p:to>
                                        <p:strVal val="visible"/>
                                      </p:to>
                                    </p:set>
                                    <p:anim calcmode="lin" valueType="num">
                                      <p:cBhvr additive="base">
                                        <p:cTn id="23" dur="1000" fill="hold"/>
                                        <p:tgtEl>
                                          <p:spTgt spid="77"/>
                                        </p:tgtEl>
                                        <p:attrNameLst>
                                          <p:attrName>ppt_x</p:attrName>
                                        </p:attrNameLst>
                                      </p:cBhvr>
                                      <p:tavLst>
                                        <p:tav tm="0">
                                          <p:val>
                                            <p:strVal val="0-#ppt_w/2"/>
                                          </p:val>
                                        </p:tav>
                                        <p:tav tm="100000">
                                          <p:val>
                                            <p:strVal val="#ppt_x"/>
                                          </p:val>
                                        </p:tav>
                                      </p:tavLst>
                                    </p:anim>
                                    <p:anim calcmode="lin" valueType="num">
                                      <p:cBhvr additive="base">
                                        <p:cTn id="24" dur="1000" fill="hold"/>
                                        <p:tgtEl>
                                          <p:spTgt spid="77"/>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82"/>
                                        </p:tgtEl>
                                        <p:attrNameLst>
                                          <p:attrName>style.visibility</p:attrName>
                                        </p:attrNameLst>
                                      </p:cBhvr>
                                      <p:to>
                                        <p:strVal val="visible"/>
                                      </p:to>
                                    </p:set>
                                    <p:anim calcmode="lin" valueType="num">
                                      <p:cBhvr additive="base">
                                        <p:cTn id="27" dur="1000" fill="hold"/>
                                        <p:tgtEl>
                                          <p:spTgt spid="82"/>
                                        </p:tgtEl>
                                        <p:attrNameLst>
                                          <p:attrName>ppt_x</p:attrName>
                                        </p:attrNameLst>
                                      </p:cBhvr>
                                      <p:tavLst>
                                        <p:tav tm="0">
                                          <p:val>
                                            <p:strVal val="0-#ppt_w/2"/>
                                          </p:val>
                                        </p:tav>
                                        <p:tav tm="100000">
                                          <p:val>
                                            <p:strVal val="#ppt_x"/>
                                          </p:val>
                                        </p:tav>
                                      </p:tavLst>
                                    </p:anim>
                                    <p:anim calcmode="lin" valueType="num">
                                      <p:cBhvr additive="base">
                                        <p:cTn id="28" dur="1000" fill="hold"/>
                                        <p:tgtEl>
                                          <p:spTgt spid="82"/>
                                        </p:tgtEl>
                                        <p:attrNameLst>
                                          <p:attrName>ppt_y</p:attrName>
                                        </p:attrNameLst>
                                      </p:cBhvr>
                                      <p:tavLst>
                                        <p:tav tm="0">
                                          <p:val>
                                            <p:strVal val="1+#ppt_h/2"/>
                                          </p:val>
                                        </p:tav>
                                        <p:tav tm="100000">
                                          <p:val>
                                            <p:strVal val="#ppt_y"/>
                                          </p:val>
                                        </p:tav>
                                      </p:tavLst>
                                    </p:anim>
                                  </p:childTnLst>
                                </p:cTn>
                              </p:par>
                              <p:par>
                                <p:cTn id="29" presetID="2" presetClass="entr" presetSubtype="12" fill="hold" grpId="0" nodeType="withEffect">
                                  <p:stCondLst>
                                    <p:cond delay="0"/>
                                  </p:stCondLst>
                                  <p:childTnLst>
                                    <p:set>
                                      <p:cBhvr>
                                        <p:cTn id="30" dur="1" fill="hold">
                                          <p:stCondLst>
                                            <p:cond delay="0"/>
                                          </p:stCondLst>
                                        </p:cTn>
                                        <p:tgtEl>
                                          <p:spTgt spid="70"/>
                                        </p:tgtEl>
                                        <p:attrNameLst>
                                          <p:attrName>style.visibility</p:attrName>
                                        </p:attrNameLst>
                                      </p:cBhvr>
                                      <p:to>
                                        <p:strVal val="visible"/>
                                      </p:to>
                                    </p:set>
                                    <p:anim calcmode="lin" valueType="num">
                                      <p:cBhvr additive="base">
                                        <p:cTn id="31" dur="1000" fill="hold"/>
                                        <p:tgtEl>
                                          <p:spTgt spid="70"/>
                                        </p:tgtEl>
                                        <p:attrNameLst>
                                          <p:attrName>ppt_x</p:attrName>
                                        </p:attrNameLst>
                                      </p:cBhvr>
                                      <p:tavLst>
                                        <p:tav tm="0">
                                          <p:val>
                                            <p:strVal val="0-#ppt_w/2"/>
                                          </p:val>
                                        </p:tav>
                                        <p:tav tm="100000">
                                          <p:val>
                                            <p:strVal val="#ppt_x"/>
                                          </p:val>
                                        </p:tav>
                                      </p:tavLst>
                                    </p:anim>
                                    <p:anim calcmode="lin" valueType="num">
                                      <p:cBhvr additive="base">
                                        <p:cTn id="32" dur="1000" fill="hold"/>
                                        <p:tgtEl>
                                          <p:spTgt spid="70"/>
                                        </p:tgtEl>
                                        <p:attrNameLst>
                                          <p:attrName>ppt_y</p:attrName>
                                        </p:attrNameLst>
                                      </p:cBhvr>
                                      <p:tavLst>
                                        <p:tav tm="0">
                                          <p:val>
                                            <p:strVal val="1+#ppt_h/2"/>
                                          </p:val>
                                        </p:tav>
                                        <p:tav tm="100000">
                                          <p:val>
                                            <p:strVal val="#ppt_y"/>
                                          </p:val>
                                        </p:tav>
                                      </p:tavLst>
                                    </p:anim>
                                  </p:childTnLst>
                                </p:cTn>
                              </p:par>
                              <p:par>
                                <p:cTn id="33" presetID="2" presetClass="entr" presetSubtype="12" fill="hold" grpId="0" nodeType="withEffect">
                                  <p:stCondLst>
                                    <p:cond delay="0"/>
                                  </p:stCondLst>
                                  <p:childTnLst>
                                    <p:set>
                                      <p:cBhvr>
                                        <p:cTn id="34" dur="1" fill="hold">
                                          <p:stCondLst>
                                            <p:cond delay="0"/>
                                          </p:stCondLst>
                                        </p:cTn>
                                        <p:tgtEl>
                                          <p:spTgt spid="71"/>
                                        </p:tgtEl>
                                        <p:attrNameLst>
                                          <p:attrName>style.visibility</p:attrName>
                                        </p:attrNameLst>
                                      </p:cBhvr>
                                      <p:to>
                                        <p:strVal val="visible"/>
                                      </p:to>
                                    </p:set>
                                    <p:anim calcmode="lin" valueType="num">
                                      <p:cBhvr additive="base">
                                        <p:cTn id="35" dur="1000" fill="hold"/>
                                        <p:tgtEl>
                                          <p:spTgt spid="71"/>
                                        </p:tgtEl>
                                        <p:attrNameLst>
                                          <p:attrName>ppt_x</p:attrName>
                                        </p:attrNameLst>
                                      </p:cBhvr>
                                      <p:tavLst>
                                        <p:tav tm="0">
                                          <p:val>
                                            <p:strVal val="0-#ppt_w/2"/>
                                          </p:val>
                                        </p:tav>
                                        <p:tav tm="100000">
                                          <p:val>
                                            <p:strVal val="#ppt_x"/>
                                          </p:val>
                                        </p:tav>
                                      </p:tavLst>
                                    </p:anim>
                                    <p:anim calcmode="lin" valueType="num">
                                      <p:cBhvr additive="base">
                                        <p:cTn id="36" dur="1000" fill="hold"/>
                                        <p:tgtEl>
                                          <p:spTgt spid="71"/>
                                        </p:tgtEl>
                                        <p:attrNameLst>
                                          <p:attrName>ppt_y</p:attrName>
                                        </p:attrNameLst>
                                      </p:cBhvr>
                                      <p:tavLst>
                                        <p:tav tm="0">
                                          <p:val>
                                            <p:strVal val="1+#ppt_h/2"/>
                                          </p:val>
                                        </p:tav>
                                        <p:tav tm="100000">
                                          <p:val>
                                            <p:strVal val="#ppt_y"/>
                                          </p:val>
                                        </p:tav>
                                      </p:tavLst>
                                    </p:anim>
                                  </p:childTnLst>
                                </p:cTn>
                              </p:par>
                              <p:par>
                                <p:cTn id="37" presetID="2" presetClass="entr" presetSubtype="12"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1000" fill="hold"/>
                                        <p:tgtEl>
                                          <p:spTgt spid="19"/>
                                        </p:tgtEl>
                                        <p:attrNameLst>
                                          <p:attrName>ppt_x</p:attrName>
                                        </p:attrNameLst>
                                      </p:cBhvr>
                                      <p:tavLst>
                                        <p:tav tm="0">
                                          <p:val>
                                            <p:strVal val="0-#ppt_w/2"/>
                                          </p:val>
                                        </p:tav>
                                        <p:tav tm="100000">
                                          <p:val>
                                            <p:strVal val="#ppt_x"/>
                                          </p:val>
                                        </p:tav>
                                      </p:tavLst>
                                    </p:anim>
                                    <p:anim calcmode="lin" valueType="num">
                                      <p:cBhvr additive="base">
                                        <p:cTn id="40" dur="1000" fill="hold"/>
                                        <p:tgtEl>
                                          <p:spTgt spid="19"/>
                                        </p:tgtEl>
                                        <p:attrNameLst>
                                          <p:attrName>ppt_y</p:attrName>
                                        </p:attrNameLst>
                                      </p:cBhvr>
                                      <p:tavLst>
                                        <p:tav tm="0">
                                          <p:val>
                                            <p:strVal val="1+#ppt_h/2"/>
                                          </p:val>
                                        </p:tav>
                                        <p:tav tm="100000">
                                          <p:val>
                                            <p:strVal val="#ppt_y"/>
                                          </p:val>
                                        </p:tav>
                                      </p:tavLst>
                                    </p:anim>
                                  </p:childTnLst>
                                </p:cTn>
                              </p:par>
                              <p:par>
                                <p:cTn id="41" presetID="2" presetClass="entr" presetSubtype="12"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1000" fill="hold"/>
                                        <p:tgtEl>
                                          <p:spTgt spid="20"/>
                                        </p:tgtEl>
                                        <p:attrNameLst>
                                          <p:attrName>ppt_x</p:attrName>
                                        </p:attrNameLst>
                                      </p:cBhvr>
                                      <p:tavLst>
                                        <p:tav tm="0">
                                          <p:val>
                                            <p:strVal val="0-#ppt_w/2"/>
                                          </p:val>
                                        </p:tav>
                                        <p:tav tm="100000">
                                          <p:val>
                                            <p:strVal val="#ppt_x"/>
                                          </p:val>
                                        </p:tav>
                                      </p:tavLst>
                                    </p:anim>
                                    <p:anim calcmode="lin" valueType="num">
                                      <p:cBhvr additive="base">
                                        <p:cTn id="44" dur="1000" fill="hold"/>
                                        <p:tgtEl>
                                          <p:spTgt spid="20"/>
                                        </p:tgtEl>
                                        <p:attrNameLst>
                                          <p:attrName>ppt_y</p:attrName>
                                        </p:attrNameLst>
                                      </p:cBhvr>
                                      <p:tavLst>
                                        <p:tav tm="0">
                                          <p:val>
                                            <p:strVal val="1+#ppt_h/2"/>
                                          </p:val>
                                        </p:tav>
                                        <p:tav tm="100000">
                                          <p:val>
                                            <p:strVal val="#ppt_y"/>
                                          </p:val>
                                        </p:tav>
                                      </p:tavLst>
                                    </p:anim>
                                  </p:childTnLst>
                                </p:cTn>
                              </p:par>
                              <p:par>
                                <p:cTn id="45" presetID="2" presetClass="entr" presetSubtype="12"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1000" fill="hold"/>
                                        <p:tgtEl>
                                          <p:spTgt spid="21"/>
                                        </p:tgtEl>
                                        <p:attrNameLst>
                                          <p:attrName>ppt_x</p:attrName>
                                        </p:attrNameLst>
                                      </p:cBhvr>
                                      <p:tavLst>
                                        <p:tav tm="0">
                                          <p:val>
                                            <p:strVal val="0-#ppt_w/2"/>
                                          </p:val>
                                        </p:tav>
                                        <p:tav tm="100000">
                                          <p:val>
                                            <p:strVal val="#ppt_x"/>
                                          </p:val>
                                        </p:tav>
                                      </p:tavLst>
                                    </p:anim>
                                    <p:anim calcmode="lin" valueType="num">
                                      <p:cBhvr additive="base">
                                        <p:cTn id="48" dur="1000" fill="hold"/>
                                        <p:tgtEl>
                                          <p:spTgt spid="21"/>
                                        </p:tgtEl>
                                        <p:attrNameLst>
                                          <p:attrName>ppt_y</p:attrName>
                                        </p:attrNameLst>
                                      </p:cBhvr>
                                      <p:tavLst>
                                        <p:tav tm="0">
                                          <p:val>
                                            <p:strVal val="1+#ppt_h/2"/>
                                          </p:val>
                                        </p:tav>
                                        <p:tav tm="100000">
                                          <p:val>
                                            <p:strVal val="#ppt_y"/>
                                          </p:val>
                                        </p:tav>
                                      </p:tavLst>
                                    </p:anim>
                                  </p:childTnLst>
                                </p:cTn>
                              </p:par>
                              <p:par>
                                <p:cTn id="49" presetID="2" presetClass="entr" presetSubtype="12" fill="hold" nodeType="withEffect">
                                  <p:stCondLst>
                                    <p:cond delay="0"/>
                                  </p:stCondLst>
                                  <p:childTnLst>
                                    <p:set>
                                      <p:cBhvr>
                                        <p:cTn id="50" dur="1" fill="hold">
                                          <p:stCondLst>
                                            <p:cond delay="0"/>
                                          </p:stCondLst>
                                        </p:cTn>
                                        <p:tgtEl>
                                          <p:spTgt spid="22"/>
                                        </p:tgtEl>
                                        <p:attrNameLst>
                                          <p:attrName>style.visibility</p:attrName>
                                        </p:attrNameLst>
                                      </p:cBhvr>
                                      <p:to>
                                        <p:strVal val="visible"/>
                                      </p:to>
                                    </p:set>
                                    <p:anim calcmode="lin" valueType="num">
                                      <p:cBhvr additive="base">
                                        <p:cTn id="51" dur="1000" fill="hold"/>
                                        <p:tgtEl>
                                          <p:spTgt spid="22"/>
                                        </p:tgtEl>
                                        <p:attrNameLst>
                                          <p:attrName>ppt_x</p:attrName>
                                        </p:attrNameLst>
                                      </p:cBhvr>
                                      <p:tavLst>
                                        <p:tav tm="0">
                                          <p:val>
                                            <p:strVal val="0-#ppt_w/2"/>
                                          </p:val>
                                        </p:tav>
                                        <p:tav tm="100000">
                                          <p:val>
                                            <p:strVal val="#ppt_x"/>
                                          </p:val>
                                        </p:tav>
                                      </p:tavLst>
                                    </p:anim>
                                    <p:anim calcmode="lin" valueType="num">
                                      <p:cBhvr additive="base">
                                        <p:cTn id="52" dur="1000" fill="hold"/>
                                        <p:tgtEl>
                                          <p:spTgt spid="22"/>
                                        </p:tgtEl>
                                        <p:attrNameLst>
                                          <p:attrName>ppt_y</p:attrName>
                                        </p:attrNameLst>
                                      </p:cBhvr>
                                      <p:tavLst>
                                        <p:tav tm="0">
                                          <p:val>
                                            <p:strVal val="1+#ppt_h/2"/>
                                          </p:val>
                                        </p:tav>
                                        <p:tav tm="100000">
                                          <p:val>
                                            <p:strVal val="#ppt_y"/>
                                          </p:val>
                                        </p:tav>
                                      </p:tavLst>
                                    </p:anim>
                                  </p:childTnLst>
                                </p:cTn>
                              </p:par>
                              <p:par>
                                <p:cTn id="53" presetID="47" presetClass="entr" presetSubtype="0" fill="hold" grpId="0" nodeType="with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fade">
                                      <p:cBhvr>
                                        <p:cTn id="55" dur="1000"/>
                                        <p:tgtEl>
                                          <p:spTgt spid="4"/>
                                        </p:tgtEl>
                                      </p:cBhvr>
                                    </p:animEffect>
                                    <p:anim calcmode="lin" valueType="num">
                                      <p:cBhvr>
                                        <p:cTn id="56" dur="1000" fill="hold"/>
                                        <p:tgtEl>
                                          <p:spTgt spid="4"/>
                                        </p:tgtEl>
                                        <p:attrNameLst>
                                          <p:attrName>ppt_x</p:attrName>
                                        </p:attrNameLst>
                                      </p:cBhvr>
                                      <p:tavLst>
                                        <p:tav tm="0">
                                          <p:val>
                                            <p:strVal val="#ppt_x"/>
                                          </p:val>
                                        </p:tav>
                                        <p:tav tm="100000">
                                          <p:val>
                                            <p:strVal val="#ppt_x"/>
                                          </p:val>
                                        </p:tav>
                                      </p:tavLst>
                                    </p:anim>
                                    <p:anim calcmode="lin" valueType="num">
                                      <p:cBhvr>
                                        <p:cTn id="57" dur="1000" fill="hold"/>
                                        <p:tgtEl>
                                          <p:spTgt spid="4"/>
                                        </p:tgtEl>
                                        <p:attrNameLst>
                                          <p:attrName>ppt_y</p:attrName>
                                        </p:attrNameLst>
                                      </p:cBhvr>
                                      <p:tavLst>
                                        <p:tav tm="0">
                                          <p:val>
                                            <p:strVal val="#ppt_y-.1"/>
                                          </p:val>
                                        </p:tav>
                                        <p:tav tm="100000">
                                          <p:val>
                                            <p:strVal val="#ppt_y"/>
                                          </p:val>
                                        </p:tav>
                                      </p:tavLst>
                                    </p:anim>
                                  </p:childTnLst>
                                </p:cTn>
                              </p:par>
                              <p:par>
                                <p:cTn id="58" presetID="47" presetClass="entr" presetSubtype="0" fill="hold" grpId="0"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1000"/>
                                        <p:tgtEl>
                                          <p:spTgt spid="5"/>
                                        </p:tgtEl>
                                      </p:cBhvr>
                                    </p:animEffect>
                                    <p:anim calcmode="lin" valueType="num">
                                      <p:cBhvr>
                                        <p:cTn id="61" dur="1000" fill="hold"/>
                                        <p:tgtEl>
                                          <p:spTgt spid="5"/>
                                        </p:tgtEl>
                                        <p:attrNameLst>
                                          <p:attrName>ppt_x</p:attrName>
                                        </p:attrNameLst>
                                      </p:cBhvr>
                                      <p:tavLst>
                                        <p:tav tm="0">
                                          <p:val>
                                            <p:strVal val="#ppt_x"/>
                                          </p:val>
                                        </p:tav>
                                        <p:tav tm="100000">
                                          <p:val>
                                            <p:strVal val="#ppt_x"/>
                                          </p:val>
                                        </p:tav>
                                      </p:tavLst>
                                    </p:anim>
                                    <p:anim calcmode="lin" valueType="num">
                                      <p:cBhvr>
                                        <p:cTn id="62" dur="1000" fill="hold"/>
                                        <p:tgtEl>
                                          <p:spTgt spid="5"/>
                                        </p:tgtEl>
                                        <p:attrNameLst>
                                          <p:attrName>ppt_y</p:attrName>
                                        </p:attrNameLst>
                                      </p:cBhvr>
                                      <p:tavLst>
                                        <p:tav tm="0">
                                          <p:val>
                                            <p:strVal val="#ppt_y-.1"/>
                                          </p:val>
                                        </p:tav>
                                        <p:tav tm="100000">
                                          <p:val>
                                            <p:strVal val="#ppt_y"/>
                                          </p:val>
                                        </p:tav>
                                      </p:tavLst>
                                    </p:anim>
                                  </p:childTnLst>
                                </p:cTn>
                              </p:par>
                              <p:par>
                                <p:cTn id="63" presetID="47" presetClass="entr" presetSubtype="0" fill="hold" grpId="0" nodeType="with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1000"/>
                                        <p:tgtEl>
                                          <p:spTgt spid="6"/>
                                        </p:tgtEl>
                                      </p:cBhvr>
                                    </p:animEffect>
                                    <p:anim calcmode="lin" valueType="num">
                                      <p:cBhvr>
                                        <p:cTn id="66" dur="1000" fill="hold"/>
                                        <p:tgtEl>
                                          <p:spTgt spid="6"/>
                                        </p:tgtEl>
                                        <p:attrNameLst>
                                          <p:attrName>ppt_x</p:attrName>
                                        </p:attrNameLst>
                                      </p:cBhvr>
                                      <p:tavLst>
                                        <p:tav tm="0">
                                          <p:val>
                                            <p:strVal val="#ppt_x"/>
                                          </p:val>
                                        </p:tav>
                                        <p:tav tm="100000">
                                          <p:val>
                                            <p:strVal val="#ppt_x"/>
                                          </p:val>
                                        </p:tav>
                                      </p:tavLst>
                                    </p:anim>
                                    <p:anim calcmode="lin" valueType="num">
                                      <p:cBhvr>
                                        <p:cTn id="67" dur="1000" fill="hold"/>
                                        <p:tgtEl>
                                          <p:spTgt spid="6"/>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1000"/>
                                        <p:tgtEl>
                                          <p:spTgt spid="11"/>
                                        </p:tgtEl>
                                      </p:cBhvr>
                                    </p:animEffect>
                                    <p:anim calcmode="lin" valueType="num">
                                      <p:cBhvr>
                                        <p:cTn id="71" dur="1000" fill="hold"/>
                                        <p:tgtEl>
                                          <p:spTgt spid="11"/>
                                        </p:tgtEl>
                                        <p:attrNameLst>
                                          <p:attrName>ppt_x</p:attrName>
                                        </p:attrNameLst>
                                      </p:cBhvr>
                                      <p:tavLst>
                                        <p:tav tm="0">
                                          <p:val>
                                            <p:strVal val="#ppt_x"/>
                                          </p:val>
                                        </p:tav>
                                        <p:tav tm="100000">
                                          <p:val>
                                            <p:strVal val="#ppt_x"/>
                                          </p:val>
                                        </p:tav>
                                      </p:tavLst>
                                    </p:anim>
                                    <p:anim calcmode="lin" valueType="num">
                                      <p:cBhvr>
                                        <p:cTn id="72" dur="1000" fill="hold"/>
                                        <p:tgtEl>
                                          <p:spTgt spid="11"/>
                                        </p:tgtEl>
                                        <p:attrNameLst>
                                          <p:attrName>ppt_y</p:attrName>
                                        </p:attrNameLst>
                                      </p:cBhvr>
                                      <p:tavLst>
                                        <p:tav tm="0">
                                          <p:val>
                                            <p:strVal val="#ppt_y-.1"/>
                                          </p:val>
                                        </p:tav>
                                        <p:tav tm="100000">
                                          <p:val>
                                            <p:strVal val="#ppt_y"/>
                                          </p:val>
                                        </p:tav>
                                      </p:tavLst>
                                    </p:anim>
                                  </p:childTnLst>
                                </p:cTn>
                              </p:par>
                              <p:par>
                                <p:cTn id="73" presetID="47" presetClass="entr" presetSubtype="0" fill="hold" grpId="0" nodeType="with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fade">
                                      <p:cBhvr>
                                        <p:cTn id="75" dur="1000"/>
                                        <p:tgtEl>
                                          <p:spTgt spid="7"/>
                                        </p:tgtEl>
                                      </p:cBhvr>
                                    </p:animEffect>
                                    <p:anim calcmode="lin" valueType="num">
                                      <p:cBhvr>
                                        <p:cTn id="76" dur="1000" fill="hold"/>
                                        <p:tgtEl>
                                          <p:spTgt spid="7"/>
                                        </p:tgtEl>
                                        <p:attrNameLst>
                                          <p:attrName>ppt_x</p:attrName>
                                        </p:attrNameLst>
                                      </p:cBhvr>
                                      <p:tavLst>
                                        <p:tav tm="0">
                                          <p:val>
                                            <p:strVal val="#ppt_x"/>
                                          </p:val>
                                        </p:tav>
                                        <p:tav tm="100000">
                                          <p:val>
                                            <p:strVal val="#ppt_x"/>
                                          </p:val>
                                        </p:tav>
                                      </p:tavLst>
                                    </p:anim>
                                    <p:anim calcmode="lin" valueType="num">
                                      <p:cBhvr>
                                        <p:cTn id="77" dur="1000" fill="hold"/>
                                        <p:tgtEl>
                                          <p:spTgt spid="7"/>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8"/>
                                        </p:tgtEl>
                                        <p:attrNameLst>
                                          <p:attrName>style.visibility</p:attrName>
                                        </p:attrNameLst>
                                      </p:cBhvr>
                                      <p:to>
                                        <p:strVal val="visible"/>
                                      </p:to>
                                    </p:set>
                                    <p:animEffect transition="in" filter="fade">
                                      <p:cBhvr>
                                        <p:cTn id="80" dur="1000"/>
                                        <p:tgtEl>
                                          <p:spTgt spid="8"/>
                                        </p:tgtEl>
                                      </p:cBhvr>
                                    </p:animEffect>
                                    <p:anim calcmode="lin" valueType="num">
                                      <p:cBhvr>
                                        <p:cTn id="81" dur="1000" fill="hold"/>
                                        <p:tgtEl>
                                          <p:spTgt spid="8"/>
                                        </p:tgtEl>
                                        <p:attrNameLst>
                                          <p:attrName>ppt_x</p:attrName>
                                        </p:attrNameLst>
                                      </p:cBhvr>
                                      <p:tavLst>
                                        <p:tav tm="0">
                                          <p:val>
                                            <p:strVal val="#ppt_x"/>
                                          </p:val>
                                        </p:tav>
                                        <p:tav tm="100000">
                                          <p:val>
                                            <p:strVal val="#ppt_x"/>
                                          </p:val>
                                        </p:tav>
                                      </p:tavLst>
                                    </p:anim>
                                    <p:anim calcmode="lin" valueType="num">
                                      <p:cBhvr>
                                        <p:cTn id="82" dur="1000" fill="hold"/>
                                        <p:tgtEl>
                                          <p:spTgt spid="8"/>
                                        </p:tgtEl>
                                        <p:attrNameLst>
                                          <p:attrName>ppt_y</p:attrName>
                                        </p:attrNameLst>
                                      </p:cBhvr>
                                      <p:tavLst>
                                        <p:tav tm="0">
                                          <p:val>
                                            <p:strVal val="#ppt_y-.1"/>
                                          </p:val>
                                        </p:tav>
                                        <p:tav tm="100000">
                                          <p:val>
                                            <p:strVal val="#ppt_y"/>
                                          </p:val>
                                        </p:tav>
                                      </p:tavLst>
                                    </p:anim>
                                  </p:childTnLst>
                                </p:cTn>
                              </p:par>
                              <p:par>
                                <p:cTn id="83" presetID="47" presetClass="entr" presetSubtype="0" fill="hold" grpId="0" nodeType="withEffect">
                                  <p:stCondLst>
                                    <p:cond delay="0"/>
                                  </p:stCondLst>
                                  <p:childTnLst>
                                    <p:set>
                                      <p:cBhvr>
                                        <p:cTn id="84" dur="1" fill="hold">
                                          <p:stCondLst>
                                            <p:cond delay="0"/>
                                          </p:stCondLst>
                                        </p:cTn>
                                        <p:tgtEl>
                                          <p:spTgt spid="12"/>
                                        </p:tgtEl>
                                        <p:attrNameLst>
                                          <p:attrName>style.visibility</p:attrName>
                                        </p:attrNameLst>
                                      </p:cBhvr>
                                      <p:to>
                                        <p:strVal val="visible"/>
                                      </p:to>
                                    </p:set>
                                    <p:animEffect transition="in" filter="fade">
                                      <p:cBhvr>
                                        <p:cTn id="85" dur="1000"/>
                                        <p:tgtEl>
                                          <p:spTgt spid="12"/>
                                        </p:tgtEl>
                                      </p:cBhvr>
                                    </p:animEffect>
                                    <p:anim calcmode="lin" valueType="num">
                                      <p:cBhvr>
                                        <p:cTn id="86" dur="1000" fill="hold"/>
                                        <p:tgtEl>
                                          <p:spTgt spid="12"/>
                                        </p:tgtEl>
                                        <p:attrNameLst>
                                          <p:attrName>ppt_x</p:attrName>
                                        </p:attrNameLst>
                                      </p:cBhvr>
                                      <p:tavLst>
                                        <p:tav tm="0">
                                          <p:val>
                                            <p:strVal val="#ppt_x"/>
                                          </p:val>
                                        </p:tav>
                                        <p:tav tm="100000">
                                          <p:val>
                                            <p:strVal val="#ppt_x"/>
                                          </p:val>
                                        </p:tav>
                                      </p:tavLst>
                                    </p:anim>
                                    <p:anim calcmode="lin" valueType="num">
                                      <p:cBhvr>
                                        <p:cTn id="87" dur="1000" fill="hold"/>
                                        <p:tgtEl>
                                          <p:spTgt spid="12"/>
                                        </p:tgtEl>
                                        <p:attrNameLst>
                                          <p:attrName>ppt_y</p:attrName>
                                        </p:attrNameLst>
                                      </p:cBhvr>
                                      <p:tavLst>
                                        <p:tav tm="0">
                                          <p:val>
                                            <p:strVal val="#ppt_y-.1"/>
                                          </p:val>
                                        </p:tav>
                                        <p:tav tm="100000">
                                          <p:val>
                                            <p:strVal val="#ppt_y"/>
                                          </p:val>
                                        </p:tav>
                                      </p:tavLst>
                                    </p:anim>
                                  </p:childTnLst>
                                </p:cTn>
                              </p:par>
                              <p:par>
                                <p:cTn id="88" presetID="47" presetClass="entr" presetSubtype="0" fill="hold" grpId="0" nodeType="withEffect">
                                  <p:stCondLst>
                                    <p:cond delay="0"/>
                                  </p:stCondLst>
                                  <p:childTnLst>
                                    <p:set>
                                      <p:cBhvr>
                                        <p:cTn id="89" dur="1" fill="hold">
                                          <p:stCondLst>
                                            <p:cond delay="0"/>
                                          </p:stCondLst>
                                        </p:cTn>
                                        <p:tgtEl>
                                          <p:spTgt spid="13"/>
                                        </p:tgtEl>
                                        <p:attrNameLst>
                                          <p:attrName>style.visibility</p:attrName>
                                        </p:attrNameLst>
                                      </p:cBhvr>
                                      <p:to>
                                        <p:strVal val="visible"/>
                                      </p:to>
                                    </p:set>
                                    <p:animEffect transition="in" filter="fade">
                                      <p:cBhvr>
                                        <p:cTn id="90" dur="1000"/>
                                        <p:tgtEl>
                                          <p:spTgt spid="13"/>
                                        </p:tgtEl>
                                      </p:cBhvr>
                                    </p:animEffect>
                                    <p:anim calcmode="lin" valueType="num">
                                      <p:cBhvr>
                                        <p:cTn id="91" dur="1000" fill="hold"/>
                                        <p:tgtEl>
                                          <p:spTgt spid="13"/>
                                        </p:tgtEl>
                                        <p:attrNameLst>
                                          <p:attrName>ppt_x</p:attrName>
                                        </p:attrNameLst>
                                      </p:cBhvr>
                                      <p:tavLst>
                                        <p:tav tm="0">
                                          <p:val>
                                            <p:strVal val="#ppt_x"/>
                                          </p:val>
                                        </p:tav>
                                        <p:tav tm="100000">
                                          <p:val>
                                            <p:strVal val="#ppt_x"/>
                                          </p:val>
                                        </p:tav>
                                      </p:tavLst>
                                    </p:anim>
                                    <p:anim calcmode="lin" valueType="num">
                                      <p:cBhvr>
                                        <p:cTn id="92" dur="1000" fill="hold"/>
                                        <p:tgtEl>
                                          <p:spTgt spid="13"/>
                                        </p:tgtEl>
                                        <p:attrNameLst>
                                          <p:attrName>ppt_y</p:attrName>
                                        </p:attrNameLst>
                                      </p:cBhvr>
                                      <p:tavLst>
                                        <p:tav tm="0">
                                          <p:val>
                                            <p:strVal val="#ppt_y-.1"/>
                                          </p:val>
                                        </p:tav>
                                        <p:tav tm="100000">
                                          <p:val>
                                            <p:strVal val="#ppt_y"/>
                                          </p:val>
                                        </p:tav>
                                      </p:tavLst>
                                    </p:anim>
                                  </p:childTnLst>
                                </p:cTn>
                              </p:par>
                              <p:par>
                                <p:cTn id="93" presetID="47" presetClass="entr" presetSubtype="0" fill="hold" grpId="0" nodeType="withEffect">
                                  <p:stCondLst>
                                    <p:cond delay="0"/>
                                  </p:stCondLst>
                                  <p:childTnLst>
                                    <p:set>
                                      <p:cBhvr>
                                        <p:cTn id="94" dur="1" fill="hold">
                                          <p:stCondLst>
                                            <p:cond delay="0"/>
                                          </p:stCondLst>
                                        </p:cTn>
                                        <p:tgtEl>
                                          <p:spTgt spid="9"/>
                                        </p:tgtEl>
                                        <p:attrNameLst>
                                          <p:attrName>style.visibility</p:attrName>
                                        </p:attrNameLst>
                                      </p:cBhvr>
                                      <p:to>
                                        <p:strVal val="visible"/>
                                      </p:to>
                                    </p:set>
                                    <p:animEffect transition="in" filter="fade">
                                      <p:cBhvr>
                                        <p:cTn id="95" dur="1000"/>
                                        <p:tgtEl>
                                          <p:spTgt spid="9"/>
                                        </p:tgtEl>
                                      </p:cBhvr>
                                    </p:animEffect>
                                    <p:anim calcmode="lin" valueType="num">
                                      <p:cBhvr>
                                        <p:cTn id="96" dur="1000" fill="hold"/>
                                        <p:tgtEl>
                                          <p:spTgt spid="9"/>
                                        </p:tgtEl>
                                        <p:attrNameLst>
                                          <p:attrName>ppt_x</p:attrName>
                                        </p:attrNameLst>
                                      </p:cBhvr>
                                      <p:tavLst>
                                        <p:tav tm="0">
                                          <p:val>
                                            <p:strVal val="#ppt_x"/>
                                          </p:val>
                                        </p:tav>
                                        <p:tav tm="100000">
                                          <p:val>
                                            <p:strVal val="#ppt_x"/>
                                          </p:val>
                                        </p:tav>
                                      </p:tavLst>
                                    </p:anim>
                                    <p:anim calcmode="lin" valueType="num">
                                      <p:cBhvr>
                                        <p:cTn id="97" dur="1000" fill="hold"/>
                                        <p:tgtEl>
                                          <p:spTgt spid="9"/>
                                        </p:tgtEl>
                                        <p:attrNameLst>
                                          <p:attrName>ppt_y</p:attrName>
                                        </p:attrNameLst>
                                      </p:cBhvr>
                                      <p:tavLst>
                                        <p:tav tm="0">
                                          <p:val>
                                            <p:strVal val="#ppt_y-.1"/>
                                          </p:val>
                                        </p:tav>
                                        <p:tav tm="100000">
                                          <p:val>
                                            <p:strVal val="#ppt_y"/>
                                          </p:val>
                                        </p:tav>
                                      </p:tavLst>
                                    </p:anim>
                                  </p:childTnLst>
                                </p:cTn>
                              </p:par>
                              <p:par>
                                <p:cTn id="98" presetID="47" presetClass="entr" presetSubtype="0" fill="hold" grpId="0" nodeType="withEffect">
                                  <p:stCondLst>
                                    <p:cond delay="0"/>
                                  </p:stCondLst>
                                  <p:childTnLst>
                                    <p:set>
                                      <p:cBhvr>
                                        <p:cTn id="99" dur="1" fill="hold">
                                          <p:stCondLst>
                                            <p:cond delay="0"/>
                                          </p:stCondLst>
                                        </p:cTn>
                                        <p:tgtEl>
                                          <p:spTgt spid="10"/>
                                        </p:tgtEl>
                                        <p:attrNameLst>
                                          <p:attrName>style.visibility</p:attrName>
                                        </p:attrNameLst>
                                      </p:cBhvr>
                                      <p:to>
                                        <p:strVal val="visible"/>
                                      </p:to>
                                    </p:set>
                                    <p:animEffect transition="in" filter="fade">
                                      <p:cBhvr>
                                        <p:cTn id="100" dur="1000"/>
                                        <p:tgtEl>
                                          <p:spTgt spid="10"/>
                                        </p:tgtEl>
                                      </p:cBhvr>
                                    </p:animEffect>
                                    <p:anim calcmode="lin" valueType="num">
                                      <p:cBhvr>
                                        <p:cTn id="101" dur="1000" fill="hold"/>
                                        <p:tgtEl>
                                          <p:spTgt spid="10"/>
                                        </p:tgtEl>
                                        <p:attrNameLst>
                                          <p:attrName>ppt_x</p:attrName>
                                        </p:attrNameLst>
                                      </p:cBhvr>
                                      <p:tavLst>
                                        <p:tav tm="0">
                                          <p:val>
                                            <p:strVal val="#ppt_x"/>
                                          </p:val>
                                        </p:tav>
                                        <p:tav tm="100000">
                                          <p:val>
                                            <p:strVal val="#ppt_x"/>
                                          </p:val>
                                        </p:tav>
                                      </p:tavLst>
                                    </p:anim>
                                    <p:anim calcmode="lin" valueType="num">
                                      <p:cBhvr>
                                        <p:cTn id="102" dur="1000" fill="hold"/>
                                        <p:tgtEl>
                                          <p:spTgt spid="10"/>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Effect transition="in" filter="fade">
                                      <p:cBhvr>
                                        <p:cTn id="105" dur="1000"/>
                                        <p:tgtEl>
                                          <p:spTgt spid="14"/>
                                        </p:tgtEl>
                                      </p:cBhvr>
                                    </p:animEffect>
                                    <p:anim calcmode="lin" valueType="num">
                                      <p:cBhvr>
                                        <p:cTn id="106" dur="1000" fill="hold"/>
                                        <p:tgtEl>
                                          <p:spTgt spid="14"/>
                                        </p:tgtEl>
                                        <p:attrNameLst>
                                          <p:attrName>ppt_x</p:attrName>
                                        </p:attrNameLst>
                                      </p:cBhvr>
                                      <p:tavLst>
                                        <p:tav tm="0">
                                          <p:val>
                                            <p:strVal val="#ppt_x"/>
                                          </p:val>
                                        </p:tav>
                                        <p:tav tm="100000">
                                          <p:val>
                                            <p:strVal val="#ppt_x"/>
                                          </p:val>
                                        </p:tav>
                                      </p:tavLst>
                                    </p:anim>
                                    <p:anim calcmode="lin" valueType="num">
                                      <p:cBhvr>
                                        <p:cTn id="107" dur="1000" fill="hold"/>
                                        <p:tgtEl>
                                          <p:spTgt spid="14"/>
                                        </p:tgtEl>
                                        <p:attrNameLst>
                                          <p:attrName>ppt_y</p:attrName>
                                        </p:attrNameLst>
                                      </p:cBhvr>
                                      <p:tavLst>
                                        <p:tav tm="0">
                                          <p:val>
                                            <p:strVal val="#ppt_y-.1"/>
                                          </p:val>
                                        </p:tav>
                                        <p:tav tm="100000">
                                          <p:val>
                                            <p:strVal val="#ppt_y"/>
                                          </p:val>
                                        </p:tav>
                                      </p:tavLst>
                                    </p:anim>
                                  </p:childTnLst>
                                </p:cTn>
                              </p:par>
                              <p:par>
                                <p:cTn id="108" presetID="47" presetClass="entr" presetSubtype="0" fill="hold" grpId="0" nodeType="withEffect">
                                  <p:stCondLst>
                                    <p:cond delay="0"/>
                                  </p:stCondLst>
                                  <p:childTnLst>
                                    <p:set>
                                      <p:cBhvr>
                                        <p:cTn id="109" dur="1" fill="hold">
                                          <p:stCondLst>
                                            <p:cond delay="0"/>
                                          </p:stCondLst>
                                        </p:cTn>
                                        <p:tgtEl>
                                          <p:spTgt spid="15"/>
                                        </p:tgtEl>
                                        <p:attrNameLst>
                                          <p:attrName>style.visibility</p:attrName>
                                        </p:attrNameLst>
                                      </p:cBhvr>
                                      <p:to>
                                        <p:strVal val="visible"/>
                                      </p:to>
                                    </p:set>
                                    <p:animEffect transition="in" filter="fade">
                                      <p:cBhvr>
                                        <p:cTn id="110" dur="1000"/>
                                        <p:tgtEl>
                                          <p:spTgt spid="15"/>
                                        </p:tgtEl>
                                      </p:cBhvr>
                                    </p:animEffect>
                                    <p:anim calcmode="lin" valueType="num">
                                      <p:cBhvr>
                                        <p:cTn id="111" dur="1000" fill="hold"/>
                                        <p:tgtEl>
                                          <p:spTgt spid="15"/>
                                        </p:tgtEl>
                                        <p:attrNameLst>
                                          <p:attrName>ppt_x</p:attrName>
                                        </p:attrNameLst>
                                      </p:cBhvr>
                                      <p:tavLst>
                                        <p:tav tm="0">
                                          <p:val>
                                            <p:strVal val="#ppt_x"/>
                                          </p:val>
                                        </p:tav>
                                        <p:tav tm="100000">
                                          <p:val>
                                            <p:strVal val="#ppt_x"/>
                                          </p:val>
                                        </p:tav>
                                      </p:tavLst>
                                    </p:anim>
                                    <p:anim calcmode="lin" valueType="num">
                                      <p:cBhvr>
                                        <p:cTn id="11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53" presetClass="exit" presetSubtype="32" fill="hold" grpId="1" nodeType="clickEffect">
                                  <p:stCondLst>
                                    <p:cond delay="1750"/>
                                  </p:stCondLst>
                                  <p:childTnLst>
                                    <p:anim calcmode="lin" valueType="num">
                                      <p:cBhvr>
                                        <p:cTn id="116" dur="1000"/>
                                        <p:tgtEl>
                                          <p:spTgt spid="74"/>
                                        </p:tgtEl>
                                        <p:attrNameLst>
                                          <p:attrName>ppt_w</p:attrName>
                                        </p:attrNameLst>
                                      </p:cBhvr>
                                      <p:tavLst>
                                        <p:tav tm="0">
                                          <p:val>
                                            <p:strVal val="ppt_w"/>
                                          </p:val>
                                        </p:tav>
                                        <p:tav tm="100000">
                                          <p:val>
                                            <p:fltVal val="0"/>
                                          </p:val>
                                        </p:tav>
                                      </p:tavLst>
                                    </p:anim>
                                    <p:anim calcmode="lin" valueType="num">
                                      <p:cBhvr>
                                        <p:cTn id="117" dur="1000"/>
                                        <p:tgtEl>
                                          <p:spTgt spid="74"/>
                                        </p:tgtEl>
                                        <p:attrNameLst>
                                          <p:attrName>ppt_h</p:attrName>
                                        </p:attrNameLst>
                                      </p:cBhvr>
                                      <p:tavLst>
                                        <p:tav tm="0">
                                          <p:val>
                                            <p:strVal val="ppt_h"/>
                                          </p:val>
                                        </p:tav>
                                        <p:tav tm="100000">
                                          <p:val>
                                            <p:fltVal val="0"/>
                                          </p:val>
                                        </p:tav>
                                      </p:tavLst>
                                    </p:anim>
                                    <p:animEffect transition="out" filter="fade">
                                      <p:cBhvr>
                                        <p:cTn id="118" dur="1000"/>
                                        <p:tgtEl>
                                          <p:spTgt spid="74"/>
                                        </p:tgtEl>
                                      </p:cBhvr>
                                    </p:animEffect>
                                    <p:set>
                                      <p:cBhvr>
                                        <p:cTn id="119" dur="1" fill="hold">
                                          <p:stCondLst>
                                            <p:cond delay="999"/>
                                          </p:stCondLst>
                                        </p:cTn>
                                        <p:tgtEl>
                                          <p:spTgt spid="74"/>
                                        </p:tgtEl>
                                        <p:attrNameLst>
                                          <p:attrName>style.visibility</p:attrName>
                                        </p:attrNameLst>
                                      </p:cBhvr>
                                      <p:to>
                                        <p:strVal val="hidden"/>
                                      </p:to>
                                    </p:set>
                                  </p:childTnLst>
                                </p:cTn>
                              </p:par>
                              <p:par>
                                <p:cTn id="120" presetID="53" presetClass="exit" presetSubtype="32" fill="hold" nodeType="withEffect">
                                  <p:stCondLst>
                                    <p:cond delay="1750"/>
                                  </p:stCondLst>
                                  <p:childTnLst>
                                    <p:anim calcmode="lin" valueType="num">
                                      <p:cBhvr>
                                        <p:cTn id="121" dur="1000"/>
                                        <p:tgtEl>
                                          <p:spTgt spid="73"/>
                                        </p:tgtEl>
                                        <p:attrNameLst>
                                          <p:attrName>ppt_w</p:attrName>
                                        </p:attrNameLst>
                                      </p:cBhvr>
                                      <p:tavLst>
                                        <p:tav tm="0">
                                          <p:val>
                                            <p:strVal val="ppt_w"/>
                                          </p:val>
                                        </p:tav>
                                        <p:tav tm="100000">
                                          <p:val>
                                            <p:fltVal val="0"/>
                                          </p:val>
                                        </p:tav>
                                      </p:tavLst>
                                    </p:anim>
                                    <p:anim calcmode="lin" valueType="num">
                                      <p:cBhvr>
                                        <p:cTn id="122" dur="1000"/>
                                        <p:tgtEl>
                                          <p:spTgt spid="73"/>
                                        </p:tgtEl>
                                        <p:attrNameLst>
                                          <p:attrName>ppt_h</p:attrName>
                                        </p:attrNameLst>
                                      </p:cBhvr>
                                      <p:tavLst>
                                        <p:tav tm="0">
                                          <p:val>
                                            <p:strVal val="ppt_h"/>
                                          </p:val>
                                        </p:tav>
                                        <p:tav tm="100000">
                                          <p:val>
                                            <p:fltVal val="0"/>
                                          </p:val>
                                        </p:tav>
                                      </p:tavLst>
                                    </p:anim>
                                    <p:animEffect transition="out" filter="fade">
                                      <p:cBhvr>
                                        <p:cTn id="123" dur="1000"/>
                                        <p:tgtEl>
                                          <p:spTgt spid="73"/>
                                        </p:tgtEl>
                                      </p:cBhvr>
                                    </p:animEffect>
                                    <p:set>
                                      <p:cBhvr>
                                        <p:cTn id="124" dur="1" fill="hold">
                                          <p:stCondLst>
                                            <p:cond delay="999"/>
                                          </p:stCondLst>
                                        </p:cTn>
                                        <p:tgtEl>
                                          <p:spTgt spid="73"/>
                                        </p:tgtEl>
                                        <p:attrNameLst>
                                          <p:attrName>style.visibility</p:attrName>
                                        </p:attrNameLst>
                                      </p:cBhvr>
                                      <p:to>
                                        <p:strVal val="hidden"/>
                                      </p:to>
                                    </p:set>
                                  </p:childTnLst>
                                </p:cTn>
                              </p:par>
                              <p:par>
                                <p:cTn id="125" presetID="53" presetClass="exit" presetSubtype="32" fill="hold" grpId="1" nodeType="withEffect">
                                  <p:stCondLst>
                                    <p:cond delay="1750"/>
                                  </p:stCondLst>
                                  <p:childTnLst>
                                    <p:anim calcmode="lin" valueType="num">
                                      <p:cBhvr>
                                        <p:cTn id="126" dur="1000"/>
                                        <p:tgtEl>
                                          <p:spTgt spid="75"/>
                                        </p:tgtEl>
                                        <p:attrNameLst>
                                          <p:attrName>ppt_w</p:attrName>
                                        </p:attrNameLst>
                                      </p:cBhvr>
                                      <p:tavLst>
                                        <p:tav tm="0">
                                          <p:val>
                                            <p:strVal val="ppt_w"/>
                                          </p:val>
                                        </p:tav>
                                        <p:tav tm="100000">
                                          <p:val>
                                            <p:fltVal val="0"/>
                                          </p:val>
                                        </p:tav>
                                      </p:tavLst>
                                    </p:anim>
                                    <p:anim calcmode="lin" valueType="num">
                                      <p:cBhvr>
                                        <p:cTn id="127" dur="1000"/>
                                        <p:tgtEl>
                                          <p:spTgt spid="75"/>
                                        </p:tgtEl>
                                        <p:attrNameLst>
                                          <p:attrName>ppt_h</p:attrName>
                                        </p:attrNameLst>
                                      </p:cBhvr>
                                      <p:tavLst>
                                        <p:tav tm="0">
                                          <p:val>
                                            <p:strVal val="ppt_h"/>
                                          </p:val>
                                        </p:tav>
                                        <p:tav tm="100000">
                                          <p:val>
                                            <p:fltVal val="0"/>
                                          </p:val>
                                        </p:tav>
                                      </p:tavLst>
                                    </p:anim>
                                    <p:animEffect transition="out" filter="fade">
                                      <p:cBhvr>
                                        <p:cTn id="128" dur="1000"/>
                                        <p:tgtEl>
                                          <p:spTgt spid="75"/>
                                        </p:tgtEl>
                                      </p:cBhvr>
                                    </p:animEffect>
                                    <p:set>
                                      <p:cBhvr>
                                        <p:cTn id="129" dur="1" fill="hold">
                                          <p:stCondLst>
                                            <p:cond delay="999"/>
                                          </p:stCondLst>
                                        </p:cTn>
                                        <p:tgtEl>
                                          <p:spTgt spid="75"/>
                                        </p:tgtEl>
                                        <p:attrNameLst>
                                          <p:attrName>style.visibility</p:attrName>
                                        </p:attrNameLst>
                                      </p:cBhvr>
                                      <p:to>
                                        <p:strVal val="hidden"/>
                                      </p:to>
                                    </p:set>
                                  </p:childTnLst>
                                </p:cTn>
                              </p:par>
                              <p:par>
                                <p:cTn id="130" presetID="53" presetClass="exit" presetSubtype="32" fill="hold" nodeType="withEffect">
                                  <p:stCondLst>
                                    <p:cond delay="1750"/>
                                  </p:stCondLst>
                                  <p:childTnLst>
                                    <p:anim calcmode="lin" valueType="num">
                                      <p:cBhvr>
                                        <p:cTn id="131" dur="1000"/>
                                        <p:tgtEl>
                                          <p:spTgt spid="76"/>
                                        </p:tgtEl>
                                        <p:attrNameLst>
                                          <p:attrName>ppt_w</p:attrName>
                                        </p:attrNameLst>
                                      </p:cBhvr>
                                      <p:tavLst>
                                        <p:tav tm="0">
                                          <p:val>
                                            <p:strVal val="ppt_w"/>
                                          </p:val>
                                        </p:tav>
                                        <p:tav tm="100000">
                                          <p:val>
                                            <p:fltVal val="0"/>
                                          </p:val>
                                        </p:tav>
                                      </p:tavLst>
                                    </p:anim>
                                    <p:anim calcmode="lin" valueType="num">
                                      <p:cBhvr>
                                        <p:cTn id="132" dur="1000"/>
                                        <p:tgtEl>
                                          <p:spTgt spid="76"/>
                                        </p:tgtEl>
                                        <p:attrNameLst>
                                          <p:attrName>ppt_h</p:attrName>
                                        </p:attrNameLst>
                                      </p:cBhvr>
                                      <p:tavLst>
                                        <p:tav tm="0">
                                          <p:val>
                                            <p:strVal val="ppt_h"/>
                                          </p:val>
                                        </p:tav>
                                        <p:tav tm="100000">
                                          <p:val>
                                            <p:fltVal val="0"/>
                                          </p:val>
                                        </p:tav>
                                      </p:tavLst>
                                    </p:anim>
                                    <p:animEffect transition="out" filter="fade">
                                      <p:cBhvr>
                                        <p:cTn id="133" dur="1000"/>
                                        <p:tgtEl>
                                          <p:spTgt spid="76"/>
                                        </p:tgtEl>
                                      </p:cBhvr>
                                    </p:animEffect>
                                    <p:set>
                                      <p:cBhvr>
                                        <p:cTn id="134" dur="1" fill="hold">
                                          <p:stCondLst>
                                            <p:cond delay="999"/>
                                          </p:stCondLst>
                                        </p:cTn>
                                        <p:tgtEl>
                                          <p:spTgt spid="76"/>
                                        </p:tgtEl>
                                        <p:attrNameLst>
                                          <p:attrName>style.visibility</p:attrName>
                                        </p:attrNameLst>
                                      </p:cBhvr>
                                      <p:to>
                                        <p:strVal val="hidden"/>
                                      </p:to>
                                    </p:set>
                                  </p:childTnLst>
                                </p:cTn>
                              </p:par>
                              <p:par>
                                <p:cTn id="135" presetID="53" presetClass="exit" presetSubtype="32" fill="hold" nodeType="withEffect">
                                  <p:stCondLst>
                                    <p:cond delay="1750"/>
                                  </p:stCondLst>
                                  <p:childTnLst>
                                    <p:anim calcmode="lin" valueType="num">
                                      <p:cBhvr>
                                        <p:cTn id="136" dur="1000"/>
                                        <p:tgtEl>
                                          <p:spTgt spid="77"/>
                                        </p:tgtEl>
                                        <p:attrNameLst>
                                          <p:attrName>ppt_w</p:attrName>
                                        </p:attrNameLst>
                                      </p:cBhvr>
                                      <p:tavLst>
                                        <p:tav tm="0">
                                          <p:val>
                                            <p:strVal val="ppt_w"/>
                                          </p:val>
                                        </p:tav>
                                        <p:tav tm="100000">
                                          <p:val>
                                            <p:fltVal val="0"/>
                                          </p:val>
                                        </p:tav>
                                      </p:tavLst>
                                    </p:anim>
                                    <p:anim calcmode="lin" valueType="num">
                                      <p:cBhvr>
                                        <p:cTn id="137" dur="1000"/>
                                        <p:tgtEl>
                                          <p:spTgt spid="77"/>
                                        </p:tgtEl>
                                        <p:attrNameLst>
                                          <p:attrName>ppt_h</p:attrName>
                                        </p:attrNameLst>
                                      </p:cBhvr>
                                      <p:tavLst>
                                        <p:tav tm="0">
                                          <p:val>
                                            <p:strVal val="ppt_h"/>
                                          </p:val>
                                        </p:tav>
                                        <p:tav tm="100000">
                                          <p:val>
                                            <p:fltVal val="0"/>
                                          </p:val>
                                        </p:tav>
                                      </p:tavLst>
                                    </p:anim>
                                    <p:animEffect transition="out" filter="fade">
                                      <p:cBhvr>
                                        <p:cTn id="138" dur="1000"/>
                                        <p:tgtEl>
                                          <p:spTgt spid="77"/>
                                        </p:tgtEl>
                                      </p:cBhvr>
                                    </p:animEffect>
                                    <p:set>
                                      <p:cBhvr>
                                        <p:cTn id="139" dur="1" fill="hold">
                                          <p:stCondLst>
                                            <p:cond delay="999"/>
                                          </p:stCondLst>
                                        </p:cTn>
                                        <p:tgtEl>
                                          <p:spTgt spid="77"/>
                                        </p:tgtEl>
                                        <p:attrNameLst>
                                          <p:attrName>style.visibility</p:attrName>
                                        </p:attrNameLst>
                                      </p:cBhvr>
                                      <p:to>
                                        <p:strVal val="hidden"/>
                                      </p:to>
                                    </p:set>
                                  </p:childTnLst>
                                </p:cTn>
                              </p:par>
                              <p:par>
                                <p:cTn id="140" presetID="53" presetClass="exit" presetSubtype="32" fill="hold" nodeType="withEffect">
                                  <p:stCondLst>
                                    <p:cond delay="1750"/>
                                  </p:stCondLst>
                                  <p:childTnLst>
                                    <p:anim calcmode="lin" valueType="num">
                                      <p:cBhvr>
                                        <p:cTn id="141" dur="1000"/>
                                        <p:tgtEl>
                                          <p:spTgt spid="82"/>
                                        </p:tgtEl>
                                        <p:attrNameLst>
                                          <p:attrName>ppt_w</p:attrName>
                                        </p:attrNameLst>
                                      </p:cBhvr>
                                      <p:tavLst>
                                        <p:tav tm="0">
                                          <p:val>
                                            <p:strVal val="ppt_w"/>
                                          </p:val>
                                        </p:tav>
                                        <p:tav tm="100000">
                                          <p:val>
                                            <p:fltVal val="0"/>
                                          </p:val>
                                        </p:tav>
                                      </p:tavLst>
                                    </p:anim>
                                    <p:anim calcmode="lin" valueType="num">
                                      <p:cBhvr>
                                        <p:cTn id="142" dur="1000"/>
                                        <p:tgtEl>
                                          <p:spTgt spid="82"/>
                                        </p:tgtEl>
                                        <p:attrNameLst>
                                          <p:attrName>ppt_h</p:attrName>
                                        </p:attrNameLst>
                                      </p:cBhvr>
                                      <p:tavLst>
                                        <p:tav tm="0">
                                          <p:val>
                                            <p:strVal val="ppt_h"/>
                                          </p:val>
                                        </p:tav>
                                        <p:tav tm="100000">
                                          <p:val>
                                            <p:fltVal val="0"/>
                                          </p:val>
                                        </p:tav>
                                      </p:tavLst>
                                    </p:anim>
                                    <p:animEffect transition="out" filter="fade">
                                      <p:cBhvr>
                                        <p:cTn id="143" dur="1000"/>
                                        <p:tgtEl>
                                          <p:spTgt spid="82"/>
                                        </p:tgtEl>
                                      </p:cBhvr>
                                    </p:animEffect>
                                    <p:set>
                                      <p:cBhvr>
                                        <p:cTn id="144" dur="1" fill="hold">
                                          <p:stCondLst>
                                            <p:cond delay="999"/>
                                          </p:stCondLst>
                                        </p:cTn>
                                        <p:tgtEl>
                                          <p:spTgt spid="82"/>
                                        </p:tgtEl>
                                        <p:attrNameLst>
                                          <p:attrName>style.visibility</p:attrName>
                                        </p:attrNameLst>
                                      </p:cBhvr>
                                      <p:to>
                                        <p:strVal val="hidden"/>
                                      </p:to>
                                    </p:set>
                                  </p:childTnLst>
                                </p:cTn>
                              </p:par>
                              <p:par>
                                <p:cTn id="145" presetID="53" presetClass="exit" presetSubtype="32" fill="hold" grpId="1" nodeType="withEffect">
                                  <p:stCondLst>
                                    <p:cond delay="1750"/>
                                  </p:stCondLst>
                                  <p:childTnLst>
                                    <p:anim calcmode="lin" valueType="num">
                                      <p:cBhvr>
                                        <p:cTn id="146" dur="1000"/>
                                        <p:tgtEl>
                                          <p:spTgt spid="70"/>
                                        </p:tgtEl>
                                        <p:attrNameLst>
                                          <p:attrName>ppt_w</p:attrName>
                                        </p:attrNameLst>
                                      </p:cBhvr>
                                      <p:tavLst>
                                        <p:tav tm="0">
                                          <p:val>
                                            <p:strVal val="ppt_w"/>
                                          </p:val>
                                        </p:tav>
                                        <p:tav tm="100000">
                                          <p:val>
                                            <p:fltVal val="0"/>
                                          </p:val>
                                        </p:tav>
                                      </p:tavLst>
                                    </p:anim>
                                    <p:anim calcmode="lin" valueType="num">
                                      <p:cBhvr>
                                        <p:cTn id="147" dur="1000"/>
                                        <p:tgtEl>
                                          <p:spTgt spid="70"/>
                                        </p:tgtEl>
                                        <p:attrNameLst>
                                          <p:attrName>ppt_h</p:attrName>
                                        </p:attrNameLst>
                                      </p:cBhvr>
                                      <p:tavLst>
                                        <p:tav tm="0">
                                          <p:val>
                                            <p:strVal val="ppt_h"/>
                                          </p:val>
                                        </p:tav>
                                        <p:tav tm="100000">
                                          <p:val>
                                            <p:fltVal val="0"/>
                                          </p:val>
                                        </p:tav>
                                      </p:tavLst>
                                    </p:anim>
                                    <p:animEffect transition="out" filter="fade">
                                      <p:cBhvr>
                                        <p:cTn id="148" dur="1000"/>
                                        <p:tgtEl>
                                          <p:spTgt spid="70"/>
                                        </p:tgtEl>
                                      </p:cBhvr>
                                    </p:animEffect>
                                    <p:set>
                                      <p:cBhvr>
                                        <p:cTn id="149" dur="1" fill="hold">
                                          <p:stCondLst>
                                            <p:cond delay="999"/>
                                          </p:stCondLst>
                                        </p:cTn>
                                        <p:tgtEl>
                                          <p:spTgt spid="70"/>
                                        </p:tgtEl>
                                        <p:attrNameLst>
                                          <p:attrName>style.visibility</p:attrName>
                                        </p:attrNameLst>
                                      </p:cBhvr>
                                      <p:to>
                                        <p:strVal val="hidden"/>
                                      </p:to>
                                    </p:set>
                                  </p:childTnLst>
                                </p:cTn>
                              </p:par>
                              <p:par>
                                <p:cTn id="150" presetID="53" presetClass="exit" presetSubtype="32" fill="hold" grpId="1" nodeType="withEffect">
                                  <p:stCondLst>
                                    <p:cond delay="1750"/>
                                  </p:stCondLst>
                                  <p:childTnLst>
                                    <p:anim calcmode="lin" valueType="num">
                                      <p:cBhvr>
                                        <p:cTn id="151" dur="1000"/>
                                        <p:tgtEl>
                                          <p:spTgt spid="71"/>
                                        </p:tgtEl>
                                        <p:attrNameLst>
                                          <p:attrName>ppt_w</p:attrName>
                                        </p:attrNameLst>
                                      </p:cBhvr>
                                      <p:tavLst>
                                        <p:tav tm="0">
                                          <p:val>
                                            <p:strVal val="ppt_w"/>
                                          </p:val>
                                        </p:tav>
                                        <p:tav tm="100000">
                                          <p:val>
                                            <p:fltVal val="0"/>
                                          </p:val>
                                        </p:tav>
                                      </p:tavLst>
                                    </p:anim>
                                    <p:anim calcmode="lin" valueType="num">
                                      <p:cBhvr>
                                        <p:cTn id="152" dur="1000"/>
                                        <p:tgtEl>
                                          <p:spTgt spid="71"/>
                                        </p:tgtEl>
                                        <p:attrNameLst>
                                          <p:attrName>ppt_h</p:attrName>
                                        </p:attrNameLst>
                                      </p:cBhvr>
                                      <p:tavLst>
                                        <p:tav tm="0">
                                          <p:val>
                                            <p:strVal val="ppt_h"/>
                                          </p:val>
                                        </p:tav>
                                        <p:tav tm="100000">
                                          <p:val>
                                            <p:fltVal val="0"/>
                                          </p:val>
                                        </p:tav>
                                      </p:tavLst>
                                    </p:anim>
                                    <p:animEffect transition="out" filter="fade">
                                      <p:cBhvr>
                                        <p:cTn id="153" dur="1000"/>
                                        <p:tgtEl>
                                          <p:spTgt spid="71"/>
                                        </p:tgtEl>
                                      </p:cBhvr>
                                    </p:animEffect>
                                    <p:set>
                                      <p:cBhvr>
                                        <p:cTn id="154" dur="1" fill="hold">
                                          <p:stCondLst>
                                            <p:cond delay="999"/>
                                          </p:stCondLst>
                                        </p:cTn>
                                        <p:tgtEl>
                                          <p:spTgt spid="71"/>
                                        </p:tgtEl>
                                        <p:attrNameLst>
                                          <p:attrName>style.visibility</p:attrName>
                                        </p:attrNameLst>
                                      </p:cBhvr>
                                      <p:to>
                                        <p:strVal val="hidden"/>
                                      </p:to>
                                    </p:set>
                                  </p:childTnLst>
                                </p:cTn>
                              </p:par>
                              <p:par>
                                <p:cTn id="155" presetID="53" presetClass="exit" presetSubtype="32" fill="hold" grpId="1" nodeType="withEffect">
                                  <p:stCondLst>
                                    <p:cond delay="1750"/>
                                  </p:stCondLst>
                                  <p:childTnLst>
                                    <p:anim calcmode="lin" valueType="num">
                                      <p:cBhvr>
                                        <p:cTn id="156" dur="1000"/>
                                        <p:tgtEl>
                                          <p:spTgt spid="19"/>
                                        </p:tgtEl>
                                        <p:attrNameLst>
                                          <p:attrName>ppt_w</p:attrName>
                                        </p:attrNameLst>
                                      </p:cBhvr>
                                      <p:tavLst>
                                        <p:tav tm="0">
                                          <p:val>
                                            <p:strVal val="ppt_w"/>
                                          </p:val>
                                        </p:tav>
                                        <p:tav tm="100000">
                                          <p:val>
                                            <p:fltVal val="0"/>
                                          </p:val>
                                        </p:tav>
                                      </p:tavLst>
                                    </p:anim>
                                    <p:anim calcmode="lin" valueType="num">
                                      <p:cBhvr>
                                        <p:cTn id="157" dur="1000"/>
                                        <p:tgtEl>
                                          <p:spTgt spid="19"/>
                                        </p:tgtEl>
                                        <p:attrNameLst>
                                          <p:attrName>ppt_h</p:attrName>
                                        </p:attrNameLst>
                                      </p:cBhvr>
                                      <p:tavLst>
                                        <p:tav tm="0">
                                          <p:val>
                                            <p:strVal val="ppt_h"/>
                                          </p:val>
                                        </p:tav>
                                        <p:tav tm="100000">
                                          <p:val>
                                            <p:fltVal val="0"/>
                                          </p:val>
                                        </p:tav>
                                      </p:tavLst>
                                    </p:anim>
                                    <p:animEffect transition="out" filter="fade">
                                      <p:cBhvr>
                                        <p:cTn id="158" dur="1000"/>
                                        <p:tgtEl>
                                          <p:spTgt spid="19"/>
                                        </p:tgtEl>
                                      </p:cBhvr>
                                    </p:animEffect>
                                    <p:set>
                                      <p:cBhvr>
                                        <p:cTn id="159" dur="1" fill="hold">
                                          <p:stCondLst>
                                            <p:cond delay="999"/>
                                          </p:stCondLst>
                                        </p:cTn>
                                        <p:tgtEl>
                                          <p:spTgt spid="19"/>
                                        </p:tgtEl>
                                        <p:attrNameLst>
                                          <p:attrName>style.visibility</p:attrName>
                                        </p:attrNameLst>
                                      </p:cBhvr>
                                      <p:to>
                                        <p:strVal val="hidden"/>
                                      </p:to>
                                    </p:set>
                                  </p:childTnLst>
                                </p:cTn>
                              </p:par>
                              <p:par>
                                <p:cTn id="160" presetID="53" presetClass="exit" presetSubtype="32" fill="hold" grpId="1" nodeType="withEffect">
                                  <p:stCondLst>
                                    <p:cond delay="1750"/>
                                  </p:stCondLst>
                                  <p:childTnLst>
                                    <p:anim calcmode="lin" valueType="num">
                                      <p:cBhvr>
                                        <p:cTn id="161" dur="1000"/>
                                        <p:tgtEl>
                                          <p:spTgt spid="20"/>
                                        </p:tgtEl>
                                        <p:attrNameLst>
                                          <p:attrName>ppt_w</p:attrName>
                                        </p:attrNameLst>
                                      </p:cBhvr>
                                      <p:tavLst>
                                        <p:tav tm="0">
                                          <p:val>
                                            <p:strVal val="ppt_w"/>
                                          </p:val>
                                        </p:tav>
                                        <p:tav tm="100000">
                                          <p:val>
                                            <p:fltVal val="0"/>
                                          </p:val>
                                        </p:tav>
                                      </p:tavLst>
                                    </p:anim>
                                    <p:anim calcmode="lin" valueType="num">
                                      <p:cBhvr>
                                        <p:cTn id="162" dur="1000"/>
                                        <p:tgtEl>
                                          <p:spTgt spid="20"/>
                                        </p:tgtEl>
                                        <p:attrNameLst>
                                          <p:attrName>ppt_h</p:attrName>
                                        </p:attrNameLst>
                                      </p:cBhvr>
                                      <p:tavLst>
                                        <p:tav tm="0">
                                          <p:val>
                                            <p:strVal val="ppt_h"/>
                                          </p:val>
                                        </p:tav>
                                        <p:tav tm="100000">
                                          <p:val>
                                            <p:fltVal val="0"/>
                                          </p:val>
                                        </p:tav>
                                      </p:tavLst>
                                    </p:anim>
                                    <p:animEffect transition="out" filter="fade">
                                      <p:cBhvr>
                                        <p:cTn id="163" dur="1000"/>
                                        <p:tgtEl>
                                          <p:spTgt spid="20"/>
                                        </p:tgtEl>
                                      </p:cBhvr>
                                    </p:animEffect>
                                    <p:set>
                                      <p:cBhvr>
                                        <p:cTn id="164" dur="1" fill="hold">
                                          <p:stCondLst>
                                            <p:cond delay="999"/>
                                          </p:stCondLst>
                                        </p:cTn>
                                        <p:tgtEl>
                                          <p:spTgt spid="20"/>
                                        </p:tgtEl>
                                        <p:attrNameLst>
                                          <p:attrName>style.visibility</p:attrName>
                                        </p:attrNameLst>
                                      </p:cBhvr>
                                      <p:to>
                                        <p:strVal val="hidden"/>
                                      </p:to>
                                    </p:set>
                                  </p:childTnLst>
                                </p:cTn>
                              </p:par>
                              <p:par>
                                <p:cTn id="165" presetID="53" presetClass="exit" presetSubtype="32" fill="hold" grpId="1" nodeType="withEffect">
                                  <p:stCondLst>
                                    <p:cond delay="1750"/>
                                  </p:stCondLst>
                                  <p:childTnLst>
                                    <p:anim calcmode="lin" valueType="num">
                                      <p:cBhvr>
                                        <p:cTn id="166" dur="1000"/>
                                        <p:tgtEl>
                                          <p:spTgt spid="21"/>
                                        </p:tgtEl>
                                        <p:attrNameLst>
                                          <p:attrName>ppt_w</p:attrName>
                                        </p:attrNameLst>
                                      </p:cBhvr>
                                      <p:tavLst>
                                        <p:tav tm="0">
                                          <p:val>
                                            <p:strVal val="ppt_w"/>
                                          </p:val>
                                        </p:tav>
                                        <p:tav tm="100000">
                                          <p:val>
                                            <p:fltVal val="0"/>
                                          </p:val>
                                        </p:tav>
                                      </p:tavLst>
                                    </p:anim>
                                    <p:anim calcmode="lin" valueType="num">
                                      <p:cBhvr>
                                        <p:cTn id="167" dur="1000"/>
                                        <p:tgtEl>
                                          <p:spTgt spid="21"/>
                                        </p:tgtEl>
                                        <p:attrNameLst>
                                          <p:attrName>ppt_h</p:attrName>
                                        </p:attrNameLst>
                                      </p:cBhvr>
                                      <p:tavLst>
                                        <p:tav tm="0">
                                          <p:val>
                                            <p:strVal val="ppt_h"/>
                                          </p:val>
                                        </p:tav>
                                        <p:tav tm="100000">
                                          <p:val>
                                            <p:fltVal val="0"/>
                                          </p:val>
                                        </p:tav>
                                      </p:tavLst>
                                    </p:anim>
                                    <p:animEffect transition="out" filter="fade">
                                      <p:cBhvr>
                                        <p:cTn id="168" dur="1000"/>
                                        <p:tgtEl>
                                          <p:spTgt spid="21"/>
                                        </p:tgtEl>
                                      </p:cBhvr>
                                    </p:animEffect>
                                    <p:set>
                                      <p:cBhvr>
                                        <p:cTn id="169" dur="1" fill="hold">
                                          <p:stCondLst>
                                            <p:cond delay="999"/>
                                          </p:stCondLst>
                                        </p:cTn>
                                        <p:tgtEl>
                                          <p:spTgt spid="21"/>
                                        </p:tgtEl>
                                        <p:attrNameLst>
                                          <p:attrName>style.visibility</p:attrName>
                                        </p:attrNameLst>
                                      </p:cBhvr>
                                      <p:to>
                                        <p:strVal val="hidden"/>
                                      </p:to>
                                    </p:set>
                                  </p:childTnLst>
                                </p:cTn>
                              </p:par>
                              <p:par>
                                <p:cTn id="170" presetID="53" presetClass="exit" presetSubtype="32" fill="hold" nodeType="withEffect">
                                  <p:stCondLst>
                                    <p:cond delay="1750"/>
                                  </p:stCondLst>
                                  <p:childTnLst>
                                    <p:anim calcmode="lin" valueType="num">
                                      <p:cBhvr>
                                        <p:cTn id="171" dur="1000"/>
                                        <p:tgtEl>
                                          <p:spTgt spid="22"/>
                                        </p:tgtEl>
                                        <p:attrNameLst>
                                          <p:attrName>ppt_w</p:attrName>
                                        </p:attrNameLst>
                                      </p:cBhvr>
                                      <p:tavLst>
                                        <p:tav tm="0">
                                          <p:val>
                                            <p:strVal val="ppt_w"/>
                                          </p:val>
                                        </p:tav>
                                        <p:tav tm="100000">
                                          <p:val>
                                            <p:fltVal val="0"/>
                                          </p:val>
                                        </p:tav>
                                      </p:tavLst>
                                    </p:anim>
                                    <p:anim calcmode="lin" valueType="num">
                                      <p:cBhvr>
                                        <p:cTn id="172" dur="1000"/>
                                        <p:tgtEl>
                                          <p:spTgt spid="22"/>
                                        </p:tgtEl>
                                        <p:attrNameLst>
                                          <p:attrName>ppt_h</p:attrName>
                                        </p:attrNameLst>
                                      </p:cBhvr>
                                      <p:tavLst>
                                        <p:tav tm="0">
                                          <p:val>
                                            <p:strVal val="ppt_h"/>
                                          </p:val>
                                        </p:tav>
                                        <p:tav tm="100000">
                                          <p:val>
                                            <p:fltVal val="0"/>
                                          </p:val>
                                        </p:tav>
                                      </p:tavLst>
                                    </p:anim>
                                    <p:animEffect transition="out" filter="fade">
                                      <p:cBhvr>
                                        <p:cTn id="173" dur="1000"/>
                                        <p:tgtEl>
                                          <p:spTgt spid="22"/>
                                        </p:tgtEl>
                                      </p:cBhvr>
                                    </p:animEffect>
                                    <p:set>
                                      <p:cBhvr>
                                        <p:cTn id="174" dur="1" fill="hold">
                                          <p:stCondLst>
                                            <p:cond delay="999"/>
                                          </p:stCondLst>
                                        </p:cTn>
                                        <p:tgtEl>
                                          <p:spTgt spid="22"/>
                                        </p:tgtEl>
                                        <p:attrNameLst>
                                          <p:attrName>style.visibility</p:attrName>
                                        </p:attrNameLst>
                                      </p:cBhvr>
                                      <p:to>
                                        <p:strVal val="hidden"/>
                                      </p:to>
                                    </p:set>
                                  </p:childTnLst>
                                </p:cTn>
                              </p:par>
                              <p:par>
                                <p:cTn id="175" presetID="53" presetClass="exit" presetSubtype="32" fill="hold" grpId="1" nodeType="withEffect">
                                  <p:stCondLst>
                                    <p:cond delay="1750"/>
                                  </p:stCondLst>
                                  <p:childTnLst>
                                    <p:anim calcmode="lin" valueType="num">
                                      <p:cBhvr>
                                        <p:cTn id="176" dur="1000"/>
                                        <p:tgtEl>
                                          <p:spTgt spid="4"/>
                                        </p:tgtEl>
                                        <p:attrNameLst>
                                          <p:attrName>ppt_w</p:attrName>
                                        </p:attrNameLst>
                                      </p:cBhvr>
                                      <p:tavLst>
                                        <p:tav tm="0">
                                          <p:val>
                                            <p:strVal val="ppt_w"/>
                                          </p:val>
                                        </p:tav>
                                        <p:tav tm="100000">
                                          <p:val>
                                            <p:fltVal val="0"/>
                                          </p:val>
                                        </p:tav>
                                      </p:tavLst>
                                    </p:anim>
                                    <p:anim calcmode="lin" valueType="num">
                                      <p:cBhvr>
                                        <p:cTn id="177" dur="1000"/>
                                        <p:tgtEl>
                                          <p:spTgt spid="4"/>
                                        </p:tgtEl>
                                        <p:attrNameLst>
                                          <p:attrName>ppt_h</p:attrName>
                                        </p:attrNameLst>
                                      </p:cBhvr>
                                      <p:tavLst>
                                        <p:tav tm="0">
                                          <p:val>
                                            <p:strVal val="ppt_h"/>
                                          </p:val>
                                        </p:tav>
                                        <p:tav tm="100000">
                                          <p:val>
                                            <p:fltVal val="0"/>
                                          </p:val>
                                        </p:tav>
                                      </p:tavLst>
                                    </p:anim>
                                    <p:animEffect transition="out" filter="fade">
                                      <p:cBhvr>
                                        <p:cTn id="178" dur="1000"/>
                                        <p:tgtEl>
                                          <p:spTgt spid="4"/>
                                        </p:tgtEl>
                                      </p:cBhvr>
                                    </p:animEffect>
                                    <p:set>
                                      <p:cBhvr>
                                        <p:cTn id="179" dur="1" fill="hold">
                                          <p:stCondLst>
                                            <p:cond delay="999"/>
                                          </p:stCondLst>
                                        </p:cTn>
                                        <p:tgtEl>
                                          <p:spTgt spid="4"/>
                                        </p:tgtEl>
                                        <p:attrNameLst>
                                          <p:attrName>style.visibility</p:attrName>
                                        </p:attrNameLst>
                                      </p:cBhvr>
                                      <p:to>
                                        <p:strVal val="hidden"/>
                                      </p:to>
                                    </p:set>
                                  </p:childTnLst>
                                </p:cTn>
                              </p:par>
                              <p:par>
                                <p:cTn id="180" presetID="53" presetClass="exit" presetSubtype="32" fill="hold" grpId="1" nodeType="withEffect">
                                  <p:stCondLst>
                                    <p:cond delay="1750"/>
                                  </p:stCondLst>
                                  <p:childTnLst>
                                    <p:anim calcmode="lin" valueType="num">
                                      <p:cBhvr>
                                        <p:cTn id="181" dur="1000"/>
                                        <p:tgtEl>
                                          <p:spTgt spid="5"/>
                                        </p:tgtEl>
                                        <p:attrNameLst>
                                          <p:attrName>ppt_w</p:attrName>
                                        </p:attrNameLst>
                                      </p:cBhvr>
                                      <p:tavLst>
                                        <p:tav tm="0">
                                          <p:val>
                                            <p:strVal val="ppt_w"/>
                                          </p:val>
                                        </p:tav>
                                        <p:tav tm="100000">
                                          <p:val>
                                            <p:fltVal val="0"/>
                                          </p:val>
                                        </p:tav>
                                      </p:tavLst>
                                    </p:anim>
                                    <p:anim calcmode="lin" valueType="num">
                                      <p:cBhvr>
                                        <p:cTn id="182" dur="1000"/>
                                        <p:tgtEl>
                                          <p:spTgt spid="5"/>
                                        </p:tgtEl>
                                        <p:attrNameLst>
                                          <p:attrName>ppt_h</p:attrName>
                                        </p:attrNameLst>
                                      </p:cBhvr>
                                      <p:tavLst>
                                        <p:tav tm="0">
                                          <p:val>
                                            <p:strVal val="ppt_h"/>
                                          </p:val>
                                        </p:tav>
                                        <p:tav tm="100000">
                                          <p:val>
                                            <p:fltVal val="0"/>
                                          </p:val>
                                        </p:tav>
                                      </p:tavLst>
                                    </p:anim>
                                    <p:animEffect transition="out" filter="fade">
                                      <p:cBhvr>
                                        <p:cTn id="183" dur="1000"/>
                                        <p:tgtEl>
                                          <p:spTgt spid="5"/>
                                        </p:tgtEl>
                                      </p:cBhvr>
                                    </p:animEffect>
                                    <p:set>
                                      <p:cBhvr>
                                        <p:cTn id="184" dur="1" fill="hold">
                                          <p:stCondLst>
                                            <p:cond delay="999"/>
                                          </p:stCondLst>
                                        </p:cTn>
                                        <p:tgtEl>
                                          <p:spTgt spid="5"/>
                                        </p:tgtEl>
                                        <p:attrNameLst>
                                          <p:attrName>style.visibility</p:attrName>
                                        </p:attrNameLst>
                                      </p:cBhvr>
                                      <p:to>
                                        <p:strVal val="hidden"/>
                                      </p:to>
                                    </p:set>
                                  </p:childTnLst>
                                </p:cTn>
                              </p:par>
                              <p:par>
                                <p:cTn id="185" presetID="53" presetClass="exit" presetSubtype="32" fill="hold" grpId="1" nodeType="withEffect">
                                  <p:stCondLst>
                                    <p:cond delay="1750"/>
                                  </p:stCondLst>
                                  <p:childTnLst>
                                    <p:anim calcmode="lin" valueType="num">
                                      <p:cBhvr>
                                        <p:cTn id="186" dur="1000"/>
                                        <p:tgtEl>
                                          <p:spTgt spid="6"/>
                                        </p:tgtEl>
                                        <p:attrNameLst>
                                          <p:attrName>ppt_w</p:attrName>
                                        </p:attrNameLst>
                                      </p:cBhvr>
                                      <p:tavLst>
                                        <p:tav tm="0">
                                          <p:val>
                                            <p:strVal val="ppt_w"/>
                                          </p:val>
                                        </p:tav>
                                        <p:tav tm="100000">
                                          <p:val>
                                            <p:fltVal val="0"/>
                                          </p:val>
                                        </p:tav>
                                      </p:tavLst>
                                    </p:anim>
                                    <p:anim calcmode="lin" valueType="num">
                                      <p:cBhvr>
                                        <p:cTn id="187" dur="1000"/>
                                        <p:tgtEl>
                                          <p:spTgt spid="6"/>
                                        </p:tgtEl>
                                        <p:attrNameLst>
                                          <p:attrName>ppt_h</p:attrName>
                                        </p:attrNameLst>
                                      </p:cBhvr>
                                      <p:tavLst>
                                        <p:tav tm="0">
                                          <p:val>
                                            <p:strVal val="ppt_h"/>
                                          </p:val>
                                        </p:tav>
                                        <p:tav tm="100000">
                                          <p:val>
                                            <p:fltVal val="0"/>
                                          </p:val>
                                        </p:tav>
                                      </p:tavLst>
                                    </p:anim>
                                    <p:animEffect transition="out" filter="fade">
                                      <p:cBhvr>
                                        <p:cTn id="188" dur="1000"/>
                                        <p:tgtEl>
                                          <p:spTgt spid="6"/>
                                        </p:tgtEl>
                                      </p:cBhvr>
                                    </p:animEffect>
                                    <p:set>
                                      <p:cBhvr>
                                        <p:cTn id="189" dur="1" fill="hold">
                                          <p:stCondLst>
                                            <p:cond delay="999"/>
                                          </p:stCondLst>
                                        </p:cTn>
                                        <p:tgtEl>
                                          <p:spTgt spid="6"/>
                                        </p:tgtEl>
                                        <p:attrNameLst>
                                          <p:attrName>style.visibility</p:attrName>
                                        </p:attrNameLst>
                                      </p:cBhvr>
                                      <p:to>
                                        <p:strVal val="hidden"/>
                                      </p:to>
                                    </p:set>
                                  </p:childTnLst>
                                </p:cTn>
                              </p:par>
                              <p:par>
                                <p:cTn id="190" presetID="53" presetClass="exit" presetSubtype="32" fill="hold" grpId="1" nodeType="withEffect">
                                  <p:stCondLst>
                                    <p:cond delay="1750"/>
                                  </p:stCondLst>
                                  <p:childTnLst>
                                    <p:anim calcmode="lin" valueType="num">
                                      <p:cBhvr>
                                        <p:cTn id="191" dur="1000"/>
                                        <p:tgtEl>
                                          <p:spTgt spid="11"/>
                                        </p:tgtEl>
                                        <p:attrNameLst>
                                          <p:attrName>ppt_w</p:attrName>
                                        </p:attrNameLst>
                                      </p:cBhvr>
                                      <p:tavLst>
                                        <p:tav tm="0">
                                          <p:val>
                                            <p:strVal val="ppt_w"/>
                                          </p:val>
                                        </p:tav>
                                        <p:tav tm="100000">
                                          <p:val>
                                            <p:fltVal val="0"/>
                                          </p:val>
                                        </p:tav>
                                      </p:tavLst>
                                    </p:anim>
                                    <p:anim calcmode="lin" valueType="num">
                                      <p:cBhvr>
                                        <p:cTn id="192" dur="1000"/>
                                        <p:tgtEl>
                                          <p:spTgt spid="11"/>
                                        </p:tgtEl>
                                        <p:attrNameLst>
                                          <p:attrName>ppt_h</p:attrName>
                                        </p:attrNameLst>
                                      </p:cBhvr>
                                      <p:tavLst>
                                        <p:tav tm="0">
                                          <p:val>
                                            <p:strVal val="ppt_h"/>
                                          </p:val>
                                        </p:tav>
                                        <p:tav tm="100000">
                                          <p:val>
                                            <p:fltVal val="0"/>
                                          </p:val>
                                        </p:tav>
                                      </p:tavLst>
                                    </p:anim>
                                    <p:animEffect transition="out" filter="fade">
                                      <p:cBhvr>
                                        <p:cTn id="193" dur="1000"/>
                                        <p:tgtEl>
                                          <p:spTgt spid="11"/>
                                        </p:tgtEl>
                                      </p:cBhvr>
                                    </p:animEffect>
                                    <p:set>
                                      <p:cBhvr>
                                        <p:cTn id="194" dur="1" fill="hold">
                                          <p:stCondLst>
                                            <p:cond delay="999"/>
                                          </p:stCondLst>
                                        </p:cTn>
                                        <p:tgtEl>
                                          <p:spTgt spid="11"/>
                                        </p:tgtEl>
                                        <p:attrNameLst>
                                          <p:attrName>style.visibility</p:attrName>
                                        </p:attrNameLst>
                                      </p:cBhvr>
                                      <p:to>
                                        <p:strVal val="hidden"/>
                                      </p:to>
                                    </p:set>
                                  </p:childTnLst>
                                </p:cTn>
                              </p:par>
                              <p:par>
                                <p:cTn id="195" presetID="53" presetClass="exit" presetSubtype="32" fill="hold" grpId="1" nodeType="withEffect">
                                  <p:stCondLst>
                                    <p:cond delay="1750"/>
                                  </p:stCondLst>
                                  <p:childTnLst>
                                    <p:anim calcmode="lin" valueType="num">
                                      <p:cBhvr>
                                        <p:cTn id="196" dur="1000"/>
                                        <p:tgtEl>
                                          <p:spTgt spid="7"/>
                                        </p:tgtEl>
                                        <p:attrNameLst>
                                          <p:attrName>ppt_w</p:attrName>
                                        </p:attrNameLst>
                                      </p:cBhvr>
                                      <p:tavLst>
                                        <p:tav tm="0">
                                          <p:val>
                                            <p:strVal val="ppt_w"/>
                                          </p:val>
                                        </p:tav>
                                        <p:tav tm="100000">
                                          <p:val>
                                            <p:fltVal val="0"/>
                                          </p:val>
                                        </p:tav>
                                      </p:tavLst>
                                    </p:anim>
                                    <p:anim calcmode="lin" valueType="num">
                                      <p:cBhvr>
                                        <p:cTn id="197" dur="1000"/>
                                        <p:tgtEl>
                                          <p:spTgt spid="7"/>
                                        </p:tgtEl>
                                        <p:attrNameLst>
                                          <p:attrName>ppt_h</p:attrName>
                                        </p:attrNameLst>
                                      </p:cBhvr>
                                      <p:tavLst>
                                        <p:tav tm="0">
                                          <p:val>
                                            <p:strVal val="ppt_h"/>
                                          </p:val>
                                        </p:tav>
                                        <p:tav tm="100000">
                                          <p:val>
                                            <p:fltVal val="0"/>
                                          </p:val>
                                        </p:tav>
                                      </p:tavLst>
                                    </p:anim>
                                    <p:animEffect transition="out" filter="fade">
                                      <p:cBhvr>
                                        <p:cTn id="198" dur="1000"/>
                                        <p:tgtEl>
                                          <p:spTgt spid="7"/>
                                        </p:tgtEl>
                                      </p:cBhvr>
                                    </p:animEffect>
                                    <p:set>
                                      <p:cBhvr>
                                        <p:cTn id="199" dur="1" fill="hold">
                                          <p:stCondLst>
                                            <p:cond delay="999"/>
                                          </p:stCondLst>
                                        </p:cTn>
                                        <p:tgtEl>
                                          <p:spTgt spid="7"/>
                                        </p:tgtEl>
                                        <p:attrNameLst>
                                          <p:attrName>style.visibility</p:attrName>
                                        </p:attrNameLst>
                                      </p:cBhvr>
                                      <p:to>
                                        <p:strVal val="hidden"/>
                                      </p:to>
                                    </p:set>
                                  </p:childTnLst>
                                </p:cTn>
                              </p:par>
                              <p:par>
                                <p:cTn id="200" presetID="53" presetClass="exit" presetSubtype="32" fill="hold" grpId="1" nodeType="withEffect">
                                  <p:stCondLst>
                                    <p:cond delay="1750"/>
                                  </p:stCondLst>
                                  <p:childTnLst>
                                    <p:anim calcmode="lin" valueType="num">
                                      <p:cBhvr>
                                        <p:cTn id="201" dur="1000"/>
                                        <p:tgtEl>
                                          <p:spTgt spid="8"/>
                                        </p:tgtEl>
                                        <p:attrNameLst>
                                          <p:attrName>ppt_w</p:attrName>
                                        </p:attrNameLst>
                                      </p:cBhvr>
                                      <p:tavLst>
                                        <p:tav tm="0">
                                          <p:val>
                                            <p:strVal val="ppt_w"/>
                                          </p:val>
                                        </p:tav>
                                        <p:tav tm="100000">
                                          <p:val>
                                            <p:fltVal val="0"/>
                                          </p:val>
                                        </p:tav>
                                      </p:tavLst>
                                    </p:anim>
                                    <p:anim calcmode="lin" valueType="num">
                                      <p:cBhvr>
                                        <p:cTn id="202" dur="1000"/>
                                        <p:tgtEl>
                                          <p:spTgt spid="8"/>
                                        </p:tgtEl>
                                        <p:attrNameLst>
                                          <p:attrName>ppt_h</p:attrName>
                                        </p:attrNameLst>
                                      </p:cBhvr>
                                      <p:tavLst>
                                        <p:tav tm="0">
                                          <p:val>
                                            <p:strVal val="ppt_h"/>
                                          </p:val>
                                        </p:tav>
                                        <p:tav tm="100000">
                                          <p:val>
                                            <p:fltVal val="0"/>
                                          </p:val>
                                        </p:tav>
                                      </p:tavLst>
                                    </p:anim>
                                    <p:animEffect transition="out" filter="fade">
                                      <p:cBhvr>
                                        <p:cTn id="203" dur="1000"/>
                                        <p:tgtEl>
                                          <p:spTgt spid="8"/>
                                        </p:tgtEl>
                                      </p:cBhvr>
                                    </p:animEffect>
                                    <p:set>
                                      <p:cBhvr>
                                        <p:cTn id="204" dur="1" fill="hold">
                                          <p:stCondLst>
                                            <p:cond delay="999"/>
                                          </p:stCondLst>
                                        </p:cTn>
                                        <p:tgtEl>
                                          <p:spTgt spid="8"/>
                                        </p:tgtEl>
                                        <p:attrNameLst>
                                          <p:attrName>style.visibility</p:attrName>
                                        </p:attrNameLst>
                                      </p:cBhvr>
                                      <p:to>
                                        <p:strVal val="hidden"/>
                                      </p:to>
                                    </p:set>
                                  </p:childTnLst>
                                </p:cTn>
                              </p:par>
                              <p:par>
                                <p:cTn id="205" presetID="53" presetClass="exit" presetSubtype="32" fill="hold" grpId="1" nodeType="withEffect">
                                  <p:stCondLst>
                                    <p:cond delay="1750"/>
                                  </p:stCondLst>
                                  <p:childTnLst>
                                    <p:anim calcmode="lin" valueType="num">
                                      <p:cBhvr>
                                        <p:cTn id="206" dur="1000"/>
                                        <p:tgtEl>
                                          <p:spTgt spid="12"/>
                                        </p:tgtEl>
                                        <p:attrNameLst>
                                          <p:attrName>ppt_w</p:attrName>
                                        </p:attrNameLst>
                                      </p:cBhvr>
                                      <p:tavLst>
                                        <p:tav tm="0">
                                          <p:val>
                                            <p:strVal val="ppt_w"/>
                                          </p:val>
                                        </p:tav>
                                        <p:tav tm="100000">
                                          <p:val>
                                            <p:fltVal val="0"/>
                                          </p:val>
                                        </p:tav>
                                      </p:tavLst>
                                    </p:anim>
                                    <p:anim calcmode="lin" valueType="num">
                                      <p:cBhvr>
                                        <p:cTn id="207" dur="1000"/>
                                        <p:tgtEl>
                                          <p:spTgt spid="12"/>
                                        </p:tgtEl>
                                        <p:attrNameLst>
                                          <p:attrName>ppt_h</p:attrName>
                                        </p:attrNameLst>
                                      </p:cBhvr>
                                      <p:tavLst>
                                        <p:tav tm="0">
                                          <p:val>
                                            <p:strVal val="ppt_h"/>
                                          </p:val>
                                        </p:tav>
                                        <p:tav tm="100000">
                                          <p:val>
                                            <p:fltVal val="0"/>
                                          </p:val>
                                        </p:tav>
                                      </p:tavLst>
                                    </p:anim>
                                    <p:animEffect transition="out" filter="fade">
                                      <p:cBhvr>
                                        <p:cTn id="208" dur="1000"/>
                                        <p:tgtEl>
                                          <p:spTgt spid="12"/>
                                        </p:tgtEl>
                                      </p:cBhvr>
                                    </p:animEffect>
                                    <p:set>
                                      <p:cBhvr>
                                        <p:cTn id="209" dur="1" fill="hold">
                                          <p:stCondLst>
                                            <p:cond delay="999"/>
                                          </p:stCondLst>
                                        </p:cTn>
                                        <p:tgtEl>
                                          <p:spTgt spid="12"/>
                                        </p:tgtEl>
                                        <p:attrNameLst>
                                          <p:attrName>style.visibility</p:attrName>
                                        </p:attrNameLst>
                                      </p:cBhvr>
                                      <p:to>
                                        <p:strVal val="hidden"/>
                                      </p:to>
                                    </p:set>
                                  </p:childTnLst>
                                </p:cTn>
                              </p:par>
                              <p:par>
                                <p:cTn id="210" presetID="53" presetClass="exit" presetSubtype="32" fill="hold" grpId="1" nodeType="withEffect">
                                  <p:stCondLst>
                                    <p:cond delay="1750"/>
                                  </p:stCondLst>
                                  <p:childTnLst>
                                    <p:anim calcmode="lin" valueType="num">
                                      <p:cBhvr>
                                        <p:cTn id="211" dur="1000"/>
                                        <p:tgtEl>
                                          <p:spTgt spid="13"/>
                                        </p:tgtEl>
                                        <p:attrNameLst>
                                          <p:attrName>ppt_w</p:attrName>
                                        </p:attrNameLst>
                                      </p:cBhvr>
                                      <p:tavLst>
                                        <p:tav tm="0">
                                          <p:val>
                                            <p:strVal val="ppt_w"/>
                                          </p:val>
                                        </p:tav>
                                        <p:tav tm="100000">
                                          <p:val>
                                            <p:fltVal val="0"/>
                                          </p:val>
                                        </p:tav>
                                      </p:tavLst>
                                    </p:anim>
                                    <p:anim calcmode="lin" valueType="num">
                                      <p:cBhvr>
                                        <p:cTn id="212" dur="1000"/>
                                        <p:tgtEl>
                                          <p:spTgt spid="13"/>
                                        </p:tgtEl>
                                        <p:attrNameLst>
                                          <p:attrName>ppt_h</p:attrName>
                                        </p:attrNameLst>
                                      </p:cBhvr>
                                      <p:tavLst>
                                        <p:tav tm="0">
                                          <p:val>
                                            <p:strVal val="ppt_h"/>
                                          </p:val>
                                        </p:tav>
                                        <p:tav tm="100000">
                                          <p:val>
                                            <p:fltVal val="0"/>
                                          </p:val>
                                        </p:tav>
                                      </p:tavLst>
                                    </p:anim>
                                    <p:animEffect transition="out" filter="fade">
                                      <p:cBhvr>
                                        <p:cTn id="213" dur="1000"/>
                                        <p:tgtEl>
                                          <p:spTgt spid="13"/>
                                        </p:tgtEl>
                                      </p:cBhvr>
                                    </p:animEffect>
                                    <p:set>
                                      <p:cBhvr>
                                        <p:cTn id="214" dur="1" fill="hold">
                                          <p:stCondLst>
                                            <p:cond delay="9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4" grpId="1" animBg="1"/>
      <p:bldP spid="70" grpId="0" animBg="1"/>
      <p:bldP spid="70" grpId="1" animBg="1"/>
      <p:bldP spid="71" grpId="0" animBg="1"/>
      <p:bldP spid="71" grpId="1" animBg="1"/>
      <p:bldP spid="4" grpId="0" animBg="1"/>
      <p:bldP spid="4" grpId="1" animBg="1"/>
      <p:bldP spid="5" grpId="0" animBg="1"/>
      <p:bldP spid="5" grpId="1" animBg="1"/>
      <p:bldP spid="6" grpId="0"/>
      <p:bldP spid="6" grpId="1"/>
      <p:bldP spid="7" grpId="0" animBg="1"/>
      <p:bldP spid="7" grpId="1" animBg="1"/>
      <p:bldP spid="8" grpId="0"/>
      <p:bldP spid="8" grpId="1"/>
      <p:bldP spid="9" grpId="0" animBg="1"/>
      <p:bldP spid="10" grpId="0"/>
      <p:bldP spid="11" grpId="0"/>
      <p:bldP spid="11" grpId="1"/>
      <p:bldP spid="12" grpId="0" animBg="1"/>
      <p:bldP spid="12" grpId="1" animBg="1"/>
      <p:bldP spid="13" grpId="0"/>
      <p:bldP spid="13" grpId="1"/>
      <p:bldP spid="14" grpId="0" animBg="1"/>
      <p:bldP spid="15" grpId="0"/>
      <p:bldP spid="19" grpId="0" animBg="1"/>
      <p:bldP spid="19" grpId="1" animBg="1"/>
      <p:bldP spid="20" grpId="0" animBg="1"/>
      <p:bldP spid="20" grpId="1" animBg="1"/>
      <p:bldP spid="21" grpId="0"/>
      <p:bldP spid="21" grpId="1"/>
      <p:bldP spid="75" grpId="0" animBg="1"/>
      <p:bldP spid="7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2A69D3E-0DEB-79A1-8402-0C4580D47216}"/>
              </a:ext>
            </a:extLst>
          </p:cNvPr>
          <p:cNvGrpSpPr/>
          <p:nvPr/>
        </p:nvGrpSpPr>
        <p:grpSpPr>
          <a:xfrm>
            <a:off x="-9465" y="0"/>
            <a:ext cx="12201465" cy="6858000"/>
            <a:chOff x="0" y="0"/>
            <a:chExt cx="12201465" cy="6858000"/>
          </a:xfrm>
        </p:grpSpPr>
        <p:cxnSp>
          <p:nvCxnSpPr>
            <p:cNvPr id="96" name="Straight Connector 95">
              <a:extLst>
                <a:ext uri="{FF2B5EF4-FFF2-40B4-BE49-F238E27FC236}">
                  <a16:creationId xmlns:a16="http://schemas.microsoft.com/office/drawing/2014/main" id="{0AB676B3-816C-68C4-DEAF-D1E86DAF6C9C}"/>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7C57C15-AD1A-1CB5-90DF-C0257538B513}"/>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CC88E86-D922-673E-429C-A789B39AB348}"/>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71D5586-7B7F-BC5A-9622-BFB78F6C4FA5}"/>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1AFAB0-E857-03D2-13DE-A46D095A42B5}"/>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E99EE0-A7FE-1A63-5B69-AD422BFF74EE}"/>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5BB54A-8AB4-0322-4D53-78796E4D3A46}"/>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06F4700-667D-7E7C-2645-89B382CB0FEB}"/>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E034801-852C-19F1-6904-05465C5F045B}"/>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083E410-8751-920C-FA5A-22775BFBB480}"/>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C37AFE3-0A99-9A09-B553-0BD5E2926C55}"/>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A9EE5E-FF7A-ADB9-B567-08503AB3EF9C}"/>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F6BBD9A-3152-A5F2-FA6A-0405569F94D9}"/>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B89CC3-EBD8-AC01-D169-C8431110C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B617BFC-D9CE-7C0B-A707-1C80E211CA3D}"/>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2CEAFD-6E5F-1D9F-26D2-55A01BE54F76}"/>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A15D4-F420-C058-5871-BB4868131B76}"/>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CF5CA3-413A-0C71-DA5C-F93E8FD5B956}"/>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B435BB-5D76-D8F2-16EF-38A5CB00FEFE}"/>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DB0EE78-C297-87FE-5CE9-D7FC56CE2B03}"/>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D7DAA5E-46D6-4D97-7EA2-05D33E713A0A}"/>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BB3BA50-D0F3-5568-955A-C42FBED0A3FE}"/>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5BB75BC-2823-18F0-D52D-548B45D82FAC}"/>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0BDD8AB-9F2F-91D7-1EEC-72B602A4500F}"/>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16D5EDD-3E3D-B61C-4DBA-CEDD80406C54}"/>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F242BBA-8BB8-8637-B826-7D7190DAC667}"/>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899B181-EC0B-837A-B2DE-D26AE48F29B7}"/>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303905-19D5-18D6-55E7-656E73F0D117}"/>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0E9BAD9-7525-182D-BADC-6173BAA8E1B7}"/>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E246DD-F50B-0169-4584-272D319AF9AE}"/>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44B91B4-7EEE-2C83-FB92-B7FDFC1A6BEA}"/>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80D3E35-6960-EF6D-DB45-16AFAB12EDB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7362DA9-8130-F972-0932-65ECA8938C66}"/>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44CD0DC-CD66-C679-25B1-D9EBEDBB5637}"/>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16F1AC-12D9-5C6A-94B0-54ED8ED9BA7E}"/>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BA271E8-E992-5D94-7D02-7A700771B760}"/>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E4E42A-C27B-8480-8AEF-33C0E9577A53}"/>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4C67CB9-EC9E-34F2-70FB-E75F44577A08}"/>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775B651-3C6C-37E9-439E-425D78964ABF}"/>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02730C6-A8C4-A36E-D2A1-17AD6B7DC5A1}"/>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CDE48A-F1AE-7C14-9005-AE8E6846F1B3}"/>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90EBD89-C85E-4B39-E6CF-105783D7C93E}"/>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0609256-5D3E-C780-A281-9A57B454FAC6}"/>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C257CA-991C-F639-0CDA-B07E01C8F01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5ED33F1E-C3B6-5AB5-C004-7018C717111A}"/>
              </a:ext>
            </a:extLst>
          </p:cNvPr>
          <p:cNvSpPr/>
          <p:nvPr/>
        </p:nvSpPr>
        <p:spPr>
          <a:xfrm>
            <a:off x="110832" y="64655"/>
            <a:ext cx="2818537" cy="6793345"/>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7" name="Freeform: Shape 56">
            <a:extLst>
              <a:ext uri="{FF2B5EF4-FFF2-40B4-BE49-F238E27FC236}">
                <a16:creationId xmlns:a16="http://schemas.microsoft.com/office/drawing/2014/main" id="{2B0C91AA-B7BC-E71C-3E21-C86955EE7CA4}"/>
              </a:ext>
            </a:extLst>
          </p:cNvPr>
          <p:cNvSpPr/>
          <p:nvPr/>
        </p:nvSpPr>
        <p:spPr>
          <a:xfrm>
            <a:off x="-1" y="0"/>
            <a:ext cx="2805557" cy="6858000"/>
          </a:xfrm>
          <a:custGeom>
            <a:avLst/>
            <a:gdLst>
              <a:gd name="connsiteX0" fmla="*/ 0 w 4402494"/>
              <a:gd name="connsiteY0" fmla="*/ 0 h 6858000"/>
              <a:gd name="connsiteX1" fmla="*/ 2819872 w 4402494"/>
              <a:gd name="connsiteY1" fmla="*/ 0 h 6858000"/>
              <a:gd name="connsiteX2" fmla="*/ 2808174 w 4402494"/>
              <a:gd name="connsiteY2" fmla="*/ 22693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2495121 w 4402494"/>
              <a:gd name="connsiteY3" fmla="*/ 1038468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604817 w 4402494"/>
              <a:gd name="connsiteY2" fmla="*/ 514306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541924 w 4402494"/>
              <a:gd name="connsiteY2" fmla="*/ 239003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824942 w 4402494"/>
              <a:gd name="connsiteY2" fmla="*/ 671622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458214 w 4402494"/>
              <a:gd name="connsiteY4" fmla="*/ 2397490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124049 w 4402494"/>
              <a:gd name="connsiteY3" fmla="*/ 1215449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402494"/>
              <a:gd name="connsiteY0" fmla="*/ 0 h 6858000"/>
              <a:gd name="connsiteX1" fmla="*/ 2819872 w 4402494"/>
              <a:gd name="connsiteY1" fmla="*/ 0 h 6858000"/>
              <a:gd name="connsiteX2" fmla="*/ 3426621 w 4402494"/>
              <a:gd name="connsiteY2" fmla="*/ 661790 h 6858000"/>
              <a:gd name="connsiteX3" fmla="*/ 3019227 w 4402494"/>
              <a:gd name="connsiteY3" fmla="*/ 1923371 h 6858000"/>
              <a:gd name="connsiteX4" fmla="*/ 3678340 w 4402494"/>
              <a:gd name="connsiteY4" fmla="*/ 3115245 h 6858000"/>
              <a:gd name="connsiteX5" fmla="*/ 2892589 w 4402494"/>
              <a:gd name="connsiteY5" fmla="*/ 4527849 h 6858000"/>
              <a:gd name="connsiteX6" fmla="*/ 4344870 w 4402494"/>
              <a:gd name="connsiteY6" fmla="*/ 5482838 h 6858000"/>
              <a:gd name="connsiteX7" fmla="*/ 4221922 w 4402494"/>
              <a:gd name="connsiteY7" fmla="*/ 6804622 h 6858000"/>
              <a:gd name="connsiteX8" fmla="*/ 4190857 w 4402494"/>
              <a:gd name="connsiteY8" fmla="*/ 6858000 h 6858000"/>
              <a:gd name="connsiteX9" fmla="*/ 0 w 4402494"/>
              <a:gd name="connsiteY9" fmla="*/ 6858000 h 6858000"/>
              <a:gd name="connsiteX10" fmla="*/ 0 w 4402494"/>
              <a:gd name="connsiteY10" fmla="*/ 0 h 6858000"/>
              <a:gd name="connsiteX0" fmla="*/ 0 w 4624371"/>
              <a:gd name="connsiteY0" fmla="*/ 0 h 6858000"/>
              <a:gd name="connsiteX1" fmla="*/ 2819872 w 4624371"/>
              <a:gd name="connsiteY1" fmla="*/ 0 h 6858000"/>
              <a:gd name="connsiteX2" fmla="*/ 3426621 w 4624371"/>
              <a:gd name="connsiteY2" fmla="*/ 661790 h 6858000"/>
              <a:gd name="connsiteX3" fmla="*/ 3019227 w 4624371"/>
              <a:gd name="connsiteY3" fmla="*/ 1923371 h 6858000"/>
              <a:gd name="connsiteX4" fmla="*/ 3678340 w 4624371"/>
              <a:gd name="connsiteY4" fmla="*/ 3115245 h 6858000"/>
              <a:gd name="connsiteX5" fmla="*/ 2892589 w 4624371"/>
              <a:gd name="connsiteY5" fmla="*/ 4527849 h 6858000"/>
              <a:gd name="connsiteX6" fmla="*/ 4344870 w 4624371"/>
              <a:gd name="connsiteY6" fmla="*/ 5482838 h 6858000"/>
              <a:gd name="connsiteX7" fmla="*/ 4190857 w 4624371"/>
              <a:gd name="connsiteY7" fmla="*/ 6858000 h 6858000"/>
              <a:gd name="connsiteX8" fmla="*/ 0 w 4624371"/>
              <a:gd name="connsiteY8" fmla="*/ 6858000 h 6858000"/>
              <a:gd name="connsiteX9" fmla="*/ 0 w 4624371"/>
              <a:gd name="connsiteY9" fmla="*/ 0 h 6858000"/>
              <a:gd name="connsiteX0" fmla="*/ 0 w 4345201"/>
              <a:gd name="connsiteY0" fmla="*/ 0 h 6858000"/>
              <a:gd name="connsiteX1" fmla="*/ 2819872 w 4345201"/>
              <a:gd name="connsiteY1" fmla="*/ 0 h 6858000"/>
              <a:gd name="connsiteX2" fmla="*/ 3426621 w 4345201"/>
              <a:gd name="connsiteY2" fmla="*/ 661790 h 6858000"/>
              <a:gd name="connsiteX3" fmla="*/ 3019227 w 4345201"/>
              <a:gd name="connsiteY3" fmla="*/ 1923371 h 6858000"/>
              <a:gd name="connsiteX4" fmla="*/ 3678340 w 4345201"/>
              <a:gd name="connsiteY4" fmla="*/ 3115245 h 6858000"/>
              <a:gd name="connsiteX5" fmla="*/ 2892589 w 4345201"/>
              <a:gd name="connsiteY5" fmla="*/ 4527849 h 6858000"/>
              <a:gd name="connsiteX6" fmla="*/ 4344870 w 4345201"/>
              <a:gd name="connsiteY6" fmla="*/ 5482838 h 6858000"/>
              <a:gd name="connsiteX7" fmla="*/ 2744324 w 4345201"/>
              <a:gd name="connsiteY7" fmla="*/ 6858000 h 6858000"/>
              <a:gd name="connsiteX8" fmla="*/ 0 w 4345201"/>
              <a:gd name="connsiteY8" fmla="*/ 6858000 h 6858000"/>
              <a:gd name="connsiteX9" fmla="*/ 0 w 4345201"/>
              <a:gd name="connsiteY9" fmla="*/ 0 h 6858000"/>
              <a:gd name="connsiteX0" fmla="*/ 0 w 3678851"/>
              <a:gd name="connsiteY0" fmla="*/ 0 h 6858000"/>
              <a:gd name="connsiteX1" fmla="*/ 2819872 w 3678851"/>
              <a:gd name="connsiteY1" fmla="*/ 0 h 6858000"/>
              <a:gd name="connsiteX2" fmla="*/ 3426621 w 3678851"/>
              <a:gd name="connsiteY2" fmla="*/ 661790 h 6858000"/>
              <a:gd name="connsiteX3" fmla="*/ 3019227 w 3678851"/>
              <a:gd name="connsiteY3" fmla="*/ 1923371 h 6858000"/>
              <a:gd name="connsiteX4" fmla="*/ 3678340 w 3678851"/>
              <a:gd name="connsiteY4" fmla="*/ 3115245 h 6858000"/>
              <a:gd name="connsiteX5" fmla="*/ 2892589 w 3678851"/>
              <a:gd name="connsiteY5" fmla="*/ 4527849 h 6858000"/>
              <a:gd name="connsiteX6" fmla="*/ 3663532 w 3678851"/>
              <a:gd name="connsiteY6" fmla="*/ 5669650 h 6858000"/>
              <a:gd name="connsiteX7" fmla="*/ 2744324 w 3678851"/>
              <a:gd name="connsiteY7" fmla="*/ 6858000 h 6858000"/>
              <a:gd name="connsiteX8" fmla="*/ 0 w 3678851"/>
              <a:gd name="connsiteY8" fmla="*/ 6858000 h 6858000"/>
              <a:gd name="connsiteX9" fmla="*/ 0 w 3678851"/>
              <a:gd name="connsiteY9" fmla="*/ 0 h 6858000"/>
              <a:gd name="connsiteX0" fmla="*/ 0 w 3678854"/>
              <a:gd name="connsiteY0" fmla="*/ 0 h 6858000"/>
              <a:gd name="connsiteX1" fmla="*/ 2819872 w 3678854"/>
              <a:gd name="connsiteY1" fmla="*/ 0 h 6858000"/>
              <a:gd name="connsiteX2" fmla="*/ 3426621 w 3678854"/>
              <a:gd name="connsiteY2" fmla="*/ 661790 h 6858000"/>
              <a:gd name="connsiteX3" fmla="*/ 3019227 w 3678854"/>
              <a:gd name="connsiteY3" fmla="*/ 1923371 h 6858000"/>
              <a:gd name="connsiteX4" fmla="*/ 3678340 w 3678854"/>
              <a:gd name="connsiteY4" fmla="*/ 3115245 h 6858000"/>
              <a:gd name="connsiteX5" fmla="*/ 3138009 w 3678854"/>
              <a:gd name="connsiteY5" fmla="*/ 4527849 h 6858000"/>
              <a:gd name="connsiteX6" fmla="*/ 3663532 w 3678854"/>
              <a:gd name="connsiteY6" fmla="*/ 5669650 h 6858000"/>
              <a:gd name="connsiteX7" fmla="*/ 2744324 w 3678854"/>
              <a:gd name="connsiteY7" fmla="*/ 6858000 h 6858000"/>
              <a:gd name="connsiteX8" fmla="*/ 0 w 3678854"/>
              <a:gd name="connsiteY8" fmla="*/ 6858000 h 6858000"/>
              <a:gd name="connsiteX9" fmla="*/ 0 w 3678854"/>
              <a:gd name="connsiteY9" fmla="*/ 0 h 6858000"/>
              <a:gd name="connsiteX0" fmla="*/ 0 w 3668768"/>
              <a:gd name="connsiteY0" fmla="*/ 0 h 6858000"/>
              <a:gd name="connsiteX1" fmla="*/ 2819872 w 3668768"/>
              <a:gd name="connsiteY1" fmla="*/ 0 h 6858000"/>
              <a:gd name="connsiteX2" fmla="*/ 3426621 w 3668768"/>
              <a:gd name="connsiteY2" fmla="*/ 661790 h 6858000"/>
              <a:gd name="connsiteX3" fmla="*/ 3019227 w 3668768"/>
              <a:gd name="connsiteY3" fmla="*/ 1923371 h 6858000"/>
              <a:gd name="connsiteX4" fmla="*/ 3549788 w 3668768"/>
              <a:gd name="connsiteY4" fmla="*/ 3226081 h 6858000"/>
              <a:gd name="connsiteX5" fmla="*/ 3138009 w 3668768"/>
              <a:gd name="connsiteY5" fmla="*/ 4527849 h 6858000"/>
              <a:gd name="connsiteX6" fmla="*/ 3663532 w 3668768"/>
              <a:gd name="connsiteY6" fmla="*/ 5669650 h 6858000"/>
              <a:gd name="connsiteX7" fmla="*/ 2744324 w 3668768"/>
              <a:gd name="connsiteY7" fmla="*/ 6858000 h 6858000"/>
              <a:gd name="connsiteX8" fmla="*/ 0 w 3668768"/>
              <a:gd name="connsiteY8" fmla="*/ 6858000 h 6858000"/>
              <a:gd name="connsiteX9" fmla="*/ 0 w 3668768"/>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50464"/>
              <a:gd name="connsiteY0" fmla="*/ 0 h 6858000"/>
              <a:gd name="connsiteX1" fmla="*/ 2819872 w 3550464"/>
              <a:gd name="connsiteY1" fmla="*/ 0 h 6858000"/>
              <a:gd name="connsiteX2" fmla="*/ 3426621 w 3550464"/>
              <a:gd name="connsiteY2" fmla="*/ 661790 h 6858000"/>
              <a:gd name="connsiteX3" fmla="*/ 3019227 w 3550464"/>
              <a:gd name="connsiteY3" fmla="*/ 1923371 h 6858000"/>
              <a:gd name="connsiteX4" fmla="*/ 3549788 w 3550464"/>
              <a:gd name="connsiteY4" fmla="*/ 3226081 h 6858000"/>
              <a:gd name="connsiteX5" fmla="*/ 3138009 w 3550464"/>
              <a:gd name="connsiteY5" fmla="*/ 4527849 h 6858000"/>
              <a:gd name="connsiteX6" fmla="*/ 3488233 w 3550464"/>
              <a:gd name="connsiteY6" fmla="*/ 5909795 h 6858000"/>
              <a:gd name="connsiteX7" fmla="*/ 2744324 w 3550464"/>
              <a:gd name="connsiteY7" fmla="*/ 6858000 h 6858000"/>
              <a:gd name="connsiteX8" fmla="*/ 0 w 3550464"/>
              <a:gd name="connsiteY8" fmla="*/ 6858000 h 6858000"/>
              <a:gd name="connsiteX9" fmla="*/ 0 w 3550464"/>
              <a:gd name="connsiteY9" fmla="*/ 0 h 6858000"/>
              <a:gd name="connsiteX0" fmla="*/ 0 w 3549820"/>
              <a:gd name="connsiteY0" fmla="*/ 0 h 6858000"/>
              <a:gd name="connsiteX1" fmla="*/ 2819872 w 3549820"/>
              <a:gd name="connsiteY1" fmla="*/ 0 h 6858000"/>
              <a:gd name="connsiteX2" fmla="*/ 3426621 w 3549820"/>
              <a:gd name="connsiteY2" fmla="*/ 661790 h 6858000"/>
              <a:gd name="connsiteX3" fmla="*/ 3112720 w 3549820"/>
              <a:gd name="connsiteY3" fmla="*/ 1923371 h 6858000"/>
              <a:gd name="connsiteX4" fmla="*/ 3549788 w 3549820"/>
              <a:gd name="connsiteY4" fmla="*/ 3226081 h 6858000"/>
              <a:gd name="connsiteX5" fmla="*/ 3138009 w 3549820"/>
              <a:gd name="connsiteY5" fmla="*/ 4527849 h 6858000"/>
              <a:gd name="connsiteX6" fmla="*/ 3488233 w 3549820"/>
              <a:gd name="connsiteY6" fmla="*/ 5909795 h 6858000"/>
              <a:gd name="connsiteX7" fmla="*/ 2744324 w 3549820"/>
              <a:gd name="connsiteY7" fmla="*/ 6858000 h 6858000"/>
              <a:gd name="connsiteX8" fmla="*/ 0 w 3549820"/>
              <a:gd name="connsiteY8" fmla="*/ 6858000 h 6858000"/>
              <a:gd name="connsiteX9" fmla="*/ 0 w 35498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9820" h="6858000">
                <a:moveTo>
                  <a:pt x="0" y="0"/>
                </a:moveTo>
                <a:lnTo>
                  <a:pt x="2819872" y="0"/>
                </a:lnTo>
                <a:cubicBezTo>
                  <a:pt x="2815973" y="7564"/>
                  <a:pt x="3409556" y="162614"/>
                  <a:pt x="3426621" y="661790"/>
                </a:cubicBezTo>
                <a:cubicBezTo>
                  <a:pt x="3430339" y="1351834"/>
                  <a:pt x="3092192" y="1495989"/>
                  <a:pt x="3112720" y="1923371"/>
                </a:cubicBezTo>
                <a:cubicBezTo>
                  <a:pt x="3133248" y="2350753"/>
                  <a:pt x="3545573" y="2792001"/>
                  <a:pt x="3549788" y="3226081"/>
                </a:cubicBezTo>
                <a:cubicBezTo>
                  <a:pt x="3554003" y="3660161"/>
                  <a:pt x="3148268" y="4080563"/>
                  <a:pt x="3138009" y="4527849"/>
                </a:cubicBezTo>
                <a:cubicBezTo>
                  <a:pt x="3127750" y="4975135"/>
                  <a:pt x="3495414" y="5539910"/>
                  <a:pt x="3488233" y="5909795"/>
                </a:cubicBezTo>
                <a:cubicBezTo>
                  <a:pt x="3481052" y="6279680"/>
                  <a:pt x="3468469" y="6628806"/>
                  <a:pt x="2744324" y="6858000"/>
                </a:cubicBezTo>
                <a:lnTo>
                  <a:pt x="0" y="6858000"/>
                </a:lnTo>
                <a:lnTo>
                  <a:pt x="0" y="0"/>
                </a:ln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pic>
        <p:nvPicPr>
          <p:cNvPr id="13" name="Picture 12">
            <a:extLst>
              <a:ext uri="{FF2B5EF4-FFF2-40B4-BE49-F238E27FC236}">
                <a16:creationId xmlns:a16="http://schemas.microsoft.com/office/drawing/2014/main" id="{E0C08EB1-7A66-7E38-1C07-DB14BDAB89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5385" y="294789"/>
            <a:ext cx="5527040" cy="5527040"/>
          </a:xfrm>
          <a:prstGeom prst="rect">
            <a:avLst/>
          </a:prstGeom>
        </p:spPr>
      </p:pic>
      <p:sp>
        <p:nvSpPr>
          <p:cNvPr id="107" name="Freeform: Shape 106">
            <a:extLst>
              <a:ext uri="{FF2B5EF4-FFF2-40B4-BE49-F238E27FC236}">
                <a16:creationId xmlns:a16="http://schemas.microsoft.com/office/drawing/2014/main" id="{059EDAFA-5D2B-5E52-2822-3DF2F85B45A6}"/>
              </a:ext>
            </a:extLst>
          </p:cNvPr>
          <p:cNvSpPr/>
          <p:nvPr/>
        </p:nvSpPr>
        <p:spPr>
          <a:xfrm>
            <a:off x="9888376" y="1"/>
            <a:ext cx="2303624" cy="1253029"/>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3624" h="1253029">
                <a:moveTo>
                  <a:pt x="0" y="0"/>
                </a:moveTo>
                <a:lnTo>
                  <a:pt x="2303624" y="0"/>
                </a:lnTo>
                <a:lnTo>
                  <a:pt x="2303624" y="1253029"/>
                </a:ln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09" name="Freeform: Shape 108">
            <a:extLst>
              <a:ext uri="{FF2B5EF4-FFF2-40B4-BE49-F238E27FC236}">
                <a16:creationId xmlns:a16="http://schemas.microsoft.com/office/drawing/2014/main" id="{53D0760F-EE66-08D5-0544-9DAA24566545}"/>
              </a:ext>
            </a:extLst>
          </p:cNvPr>
          <p:cNvSpPr/>
          <p:nvPr/>
        </p:nvSpPr>
        <p:spPr>
          <a:xfrm>
            <a:off x="9165711" y="0"/>
            <a:ext cx="3026289" cy="1646114"/>
          </a:xfrm>
          <a:custGeom>
            <a:avLst/>
            <a:gdLst>
              <a:gd name="connsiteX0" fmla="*/ 0 w 2303624"/>
              <a:gd name="connsiteY0" fmla="*/ 0 h 1253029"/>
              <a:gd name="connsiteX1" fmla="*/ 2303624 w 2303624"/>
              <a:gd name="connsiteY1" fmla="*/ 0 h 1253029"/>
              <a:gd name="connsiteX2" fmla="*/ 2303624 w 2303624"/>
              <a:gd name="connsiteY2" fmla="*/ 1253029 h 1253029"/>
              <a:gd name="connsiteX3" fmla="*/ 2230691 w 2303624"/>
              <a:gd name="connsiteY3" fmla="*/ 1245375 h 1253029"/>
              <a:gd name="connsiteX4" fmla="*/ 1443239 w 2303624"/>
              <a:gd name="connsiteY4" fmla="*/ 1134319 h 1253029"/>
              <a:gd name="connsiteX5" fmla="*/ 1061275 w 2303624"/>
              <a:gd name="connsiteY5" fmla="*/ 729205 h 1253029"/>
              <a:gd name="connsiteX6" fmla="*/ 459391 w 2303624"/>
              <a:gd name="connsiteY6" fmla="*/ 671332 h 1253029"/>
              <a:gd name="connsiteX7" fmla="*/ 7369 w 2303624"/>
              <a:gd name="connsiteY7" fmla="*/ 26077 h 1253029"/>
              <a:gd name="connsiteX8" fmla="*/ 0 w 2303624"/>
              <a:gd name="connsiteY8" fmla="*/ 0 h 1253029"/>
              <a:gd name="connsiteX0" fmla="*/ 2303624 w 2395064"/>
              <a:gd name="connsiteY0" fmla="*/ 0 h 1253029"/>
              <a:gd name="connsiteX1" fmla="*/ 2303624 w 2395064"/>
              <a:gd name="connsiteY1" fmla="*/ 1253029 h 1253029"/>
              <a:gd name="connsiteX2" fmla="*/ 2230691 w 2395064"/>
              <a:gd name="connsiteY2" fmla="*/ 1245375 h 1253029"/>
              <a:gd name="connsiteX3" fmla="*/ 1443239 w 2395064"/>
              <a:gd name="connsiteY3" fmla="*/ 1134319 h 1253029"/>
              <a:gd name="connsiteX4" fmla="*/ 1061275 w 2395064"/>
              <a:gd name="connsiteY4" fmla="*/ 729205 h 1253029"/>
              <a:gd name="connsiteX5" fmla="*/ 459391 w 2395064"/>
              <a:gd name="connsiteY5" fmla="*/ 671332 h 1253029"/>
              <a:gd name="connsiteX6" fmla="*/ 7369 w 2395064"/>
              <a:gd name="connsiteY6" fmla="*/ 26077 h 1253029"/>
              <a:gd name="connsiteX7" fmla="*/ 0 w 2395064"/>
              <a:gd name="connsiteY7" fmla="*/ 0 h 1253029"/>
              <a:gd name="connsiteX8" fmla="*/ 2395064 w 2395064"/>
              <a:gd name="connsiteY8" fmla="*/ 91440 h 1253029"/>
              <a:gd name="connsiteX0" fmla="*/ 2303624 w 2303624"/>
              <a:gd name="connsiteY0" fmla="*/ 0 h 1253029"/>
              <a:gd name="connsiteX1" fmla="*/ 2303624 w 2303624"/>
              <a:gd name="connsiteY1" fmla="*/ 1253029 h 1253029"/>
              <a:gd name="connsiteX2" fmla="*/ 2230691 w 2303624"/>
              <a:gd name="connsiteY2" fmla="*/ 1245375 h 1253029"/>
              <a:gd name="connsiteX3" fmla="*/ 1443239 w 2303624"/>
              <a:gd name="connsiteY3" fmla="*/ 1134319 h 1253029"/>
              <a:gd name="connsiteX4" fmla="*/ 1061275 w 2303624"/>
              <a:gd name="connsiteY4" fmla="*/ 729205 h 1253029"/>
              <a:gd name="connsiteX5" fmla="*/ 459391 w 2303624"/>
              <a:gd name="connsiteY5" fmla="*/ 671332 h 1253029"/>
              <a:gd name="connsiteX6" fmla="*/ 7369 w 2303624"/>
              <a:gd name="connsiteY6" fmla="*/ 26077 h 1253029"/>
              <a:gd name="connsiteX7" fmla="*/ 0 w 2303624"/>
              <a:gd name="connsiteY7" fmla="*/ 0 h 1253029"/>
              <a:gd name="connsiteX0" fmla="*/ 2303624 w 2303624"/>
              <a:gd name="connsiteY0" fmla="*/ 1253029 h 1253029"/>
              <a:gd name="connsiteX1" fmla="*/ 2230691 w 2303624"/>
              <a:gd name="connsiteY1" fmla="*/ 1245375 h 1253029"/>
              <a:gd name="connsiteX2" fmla="*/ 1443239 w 2303624"/>
              <a:gd name="connsiteY2" fmla="*/ 1134319 h 1253029"/>
              <a:gd name="connsiteX3" fmla="*/ 1061275 w 2303624"/>
              <a:gd name="connsiteY3" fmla="*/ 729205 h 1253029"/>
              <a:gd name="connsiteX4" fmla="*/ 459391 w 2303624"/>
              <a:gd name="connsiteY4" fmla="*/ 671332 h 1253029"/>
              <a:gd name="connsiteX5" fmla="*/ 7369 w 2303624"/>
              <a:gd name="connsiteY5" fmla="*/ 26077 h 1253029"/>
              <a:gd name="connsiteX6" fmla="*/ 0 w 2303624"/>
              <a:gd name="connsiteY6" fmla="*/ 0 h 125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24" h="1253029">
                <a:moveTo>
                  <a:pt x="2303624" y="1253029"/>
                </a:moveTo>
                <a:lnTo>
                  <a:pt x="2230691" y="1245375"/>
                </a:lnTo>
                <a:cubicBezTo>
                  <a:pt x="1943905" y="1217964"/>
                  <a:pt x="1608420" y="1194604"/>
                  <a:pt x="1443239" y="1134319"/>
                </a:cubicBezTo>
                <a:cubicBezTo>
                  <a:pt x="1178951" y="1037863"/>
                  <a:pt x="1225250" y="806370"/>
                  <a:pt x="1061275" y="729205"/>
                </a:cubicBezTo>
                <a:cubicBezTo>
                  <a:pt x="897300" y="652041"/>
                  <a:pt x="617578" y="850740"/>
                  <a:pt x="459391" y="671332"/>
                </a:cubicBezTo>
                <a:cubicBezTo>
                  <a:pt x="360524" y="559202"/>
                  <a:pt x="95874" y="276767"/>
                  <a:pt x="7369" y="26077"/>
                </a:cubicBezTo>
                <a:lnTo>
                  <a:pt x="0" y="0"/>
                </a:lnTo>
              </a:path>
            </a:pathLst>
          </a:custGeom>
          <a:noFill/>
          <a:ln>
            <a:solidFill>
              <a:srgbClr val="6A453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153" name="Group 152">
            <a:extLst>
              <a:ext uri="{FF2B5EF4-FFF2-40B4-BE49-F238E27FC236}">
                <a16:creationId xmlns:a16="http://schemas.microsoft.com/office/drawing/2014/main" id="{52E701D2-94D3-F39F-8770-D192C49F5449}"/>
              </a:ext>
            </a:extLst>
          </p:cNvPr>
          <p:cNvGrpSpPr/>
          <p:nvPr/>
        </p:nvGrpSpPr>
        <p:grpSpPr>
          <a:xfrm>
            <a:off x="466664" y="1520294"/>
            <a:ext cx="1775523" cy="605445"/>
            <a:chOff x="466664" y="1520294"/>
            <a:chExt cx="1775523" cy="605445"/>
          </a:xfrm>
          <a:solidFill>
            <a:srgbClr val="6A453C"/>
          </a:solidFill>
        </p:grpSpPr>
        <p:sp>
          <p:nvSpPr>
            <p:cNvPr id="154" name="Freeform: Shape 153">
              <a:extLst>
                <a:ext uri="{FF2B5EF4-FFF2-40B4-BE49-F238E27FC236}">
                  <a16:creationId xmlns:a16="http://schemas.microsoft.com/office/drawing/2014/main" id="{317A1716-1D9D-759B-BE56-D9505D7EE91A}"/>
                </a:ext>
              </a:extLst>
            </p:cNvPr>
            <p:cNvSpPr/>
            <p:nvPr/>
          </p:nvSpPr>
          <p:spPr>
            <a:xfrm>
              <a:off x="485576" y="1520294"/>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TextBox 154">
              <a:hlinkClick r:id="rId3" action="ppaction://hlinksldjump"/>
              <a:extLst>
                <a:ext uri="{FF2B5EF4-FFF2-40B4-BE49-F238E27FC236}">
                  <a16:creationId xmlns:a16="http://schemas.microsoft.com/office/drawing/2014/main" id="{2B32ED10-7EC2-3AE7-1C25-24C0ACE627F6}"/>
                </a:ext>
              </a:extLst>
            </p:cNvPr>
            <p:cNvSpPr txBox="1"/>
            <p:nvPr/>
          </p:nvSpPr>
          <p:spPr>
            <a:xfrm>
              <a:off x="466664" y="1592184"/>
              <a:ext cx="1756612" cy="461665"/>
            </a:xfrm>
            <a:prstGeom prst="rect">
              <a:avLst/>
            </a:prstGeom>
            <a:noFill/>
          </p:spPr>
          <p:txBody>
            <a:bodyPr wrap="square" rtlCol="0">
              <a:spAutoFit/>
            </a:bodyPr>
            <a:lstStyle/>
            <a:p>
              <a:pPr algn="ctr"/>
              <a:r>
                <a:rPr lang="en-US" sz="2400" b="1" dirty="0">
                  <a:solidFill>
                    <a:srgbClr val="E9E2CF"/>
                  </a:solidFill>
                  <a:latin typeface="Arial" panose="020B0604020202020204" pitchFamily="34" charset="0"/>
                  <a:cs typeface="Arial" panose="020B0604020202020204" pitchFamily="34" charset="0"/>
                </a:rPr>
                <a:t>BAB 2</a:t>
              </a:r>
              <a:endParaRPr lang="id-ID" sz="2400" b="1" dirty="0">
                <a:solidFill>
                  <a:srgbClr val="E9E2CF"/>
                </a:solidFill>
                <a:latin typeface="Arial" panose="020B0604020202020204" pitchFamily="34" charset="0"/>
                <a:cs typeface="Arial" panose="020B0604020202020204" pitchFamily="34" charset="0"/>
              </a:endParaRPr>
            </a:p>
          </p:txBody>
        </p:sp>
      </p:grpSp>
      <p:grpSp>
        <p:nvGrpSpPr>
          <p:cNvPr id="156" name="Group 155">
            <a:extLst>
              <a:ext uri="{FF2B5EF4-FFF2-40B4-BE49-F238E27FC236}">
                <a16:creationId xmlns:a16="http://schemas.microsoft.com/office/drawing/2014/main" id="{069B1E7F-3F23-DDD0-7410-21554C26AB51}"/>
              </a:ext>
            </a:extLst>
          </p:cNvPr>
          <p:cNvGrpSpPr/>
          <p:nvPr/>
        </p:nvGrpSpPr>
        <p:grpSpPr>
          <a:xfrm>
            <a:off x="466664" y="2511481"/>
            <a:ext cx="1775523" cy="605445"/>
            <a:chOff x="466664" y="2511481"/>
            <a:chExt cx="1775523" cy="605445"/>
          </a:xfrm>
        </p:grpSpPr>
        <p:sp>
          <p:nvSpPr>
            <p:cNvPr id="157" name="Freeform: Shape 156">
              <a:extLst>
                <a:ext uri="{FF2B5EF4-FFF2-40B4-BE49-F238E27FC236}">
                  <a16:creationId xmlns:a16="http://schemas.microsoft.com/office/drawing/2014/main" id="{81AED15B-D343-1E8D-2F38-011468F92D39}"/>
                </a:ext>
              </a:extLst>
            </p:cNvPr>
            <p:cNvSpPr/>
            <p:nvPr/>
          </p:nvSpPr>
          <p:spPr>
            <a:xfrm>
              <a:off x="485576" y="251148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TextBox 157">
              <a:hlinkClick r:id="rId4" action="ppaction://hlinksldjump"/>
              <a:extLst>
                <a:ext uri="{FF2B5EF4-FFF2-40B4-BE49-F238E27FC236}">
                  <a16:creationId xmlns:a16="http://schemas.microsoft.com/office/drawing/2014/main" id="{8DC38729-4765-1D8E-36C7-34E9D4A37DAD}"/>
                </a:ext>
              </a:extLst>
            </p:cNvPr>
            <p:cNvSpPr txBox="1"/>
            <p:nvPr/>
          </p:nvSpPr>
          <p:spPr>
            <a:xfrm>
              <a:off x="466664" y="258337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3</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59" name="Group 158">
            <a:extLst>
              <a:ext uri="{FF2B5EF4-FFF2-40B4-BE49-F238E27FC236}">
                <a16:creationId xmlns:a16="http://schemas.microsoft.com/office/drawing/2014/main" id="{7F14871B-563E-2147-4D52-7B0EA0BD2B68}"/>
              </a:ext>
            </a:extLst>
          </p:cNvPr>
          <p:cNvGrpSpPr/>
          <p:nvPr/>
        </p:nvGrpSpPr>
        <p:grpSpPr>
          <a:xfrm>
            <a:off x="466664" y="3507495"/>
            <a:ext cx="1775523" cy="605445"/>
            <a:chOff x="466664" y="3507495"/>
            <a:chExt cx="1775523" cy="605445"/>
          </a:xfrm>
        </p:grpSpPr>
        <p:sp>
          <p:nvSpPr>
            <p:cNvPr id="160" name="Freeform: Shape 159">
              <a:extLst>
                <a:ext uri="{FF2B5EF4-FFF2-40B4-BE49-F238E27FC236}">
                  <a16:creationId xmlns:a16="http://schemas.microsoft.com/office/drawing/2014/main" id="{27D721E4-5950-801D-DBEC-7BB3BE11D68E}"/>
                </a:ext>
              </a:extLst>
            </p:cNvPr>
            <p:cNvSpPr/>
            <p:nvPr/>
          </p:nvSpPr>
          <p:spPr>
            <a:xfrm>
              <a:off x="485576" y="3507495"/>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TextBox 160">
              <a:hlinkClick r:id="rId5" action="ppaction://hlinksldjump"/>
              <a:extLst>
                <a:ext uri="{FF2B5EF4-FFF2-40B4-BE49-F238E27FC236}">
                  <a16:creationId xmlns:a16="http://schemas.microsoft.com/office/drawing/2014/main" id="{443B1476-AD17-2815-ECA6-B7520F5CCEAC}"/>
                </a:ext>
              </a:extLst>
            </p:cNvPr>
            <p:cNvSpPr txBox="1"/>
            <p:nvPr/>
          </p:nvSpPr>
          <p:spPr>
            <a:xfrm>
              <a:off x="466664" y="3579385"/>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4</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62" name="Group 161">
            <a:extLst>
              <a:ext uri="{FF2B5EF4-FFF2-40B4-BE49-F238E27FC236}">
                <a16:creationId xmlns:a16="http://schemas.microsoft.com/office/drawing/2014/main" id="{A26E41B0-3009-6236-28E7-6607ED59F355}"/>
              </a:ext>
            </a:extLst>
          </p:cNvPr>
          <p:cNvGrpSpPr/>
          <p:nvPr/>
        </p:nvGrpSpPr>
        <p:grpSpPr>
          <a:xfrm>
            <a:off x="466664" y="4490771"/>
            <a:ext cx="1775523" cy="605445"/>
            <a:chOff x="466664" y="4490771"/>
            <a:chExt cx="1775523" cy="605445"/>
          </a:xfrm>
        </p:grpSpPr>
        <p:sp>
          <p:nvSpPr>
            <p:cNvPr id="163" name="Freeform: Shape 162">
              <a:extLst>
                <a:ext uri="{FF2B5EF4-FFF2-40B4-BE49-F238E27FC236}">
                  <a16:creationId xmlns:a16="http://schemas.microsoft.com/office/drawing/2014/main" id="{7B16546E-E517-15B9-D213-1A918940A519}"/>
                </a:ext>
              </a:extLst>
            </p:cNvPr>
            <p:cNvSpPr/>
            <p:nvPr/>
          </p:nvSpPr>
          <p:spPr>
            <a:xfrm>
              <a:off x="485576" y="4490771"/>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4" name="TextBox 163">
              <a:hlinkClick r:id="rId6" action="ppaction://hlinksldjump"/>
              <a:extLst>
                <a:ext uri="{FF2B5EF4-FFF2-40B4-BE49-F238E27FC236}">
                  <a16:creationId xmlns:a16="http://schemas.microsoft.com/office/drawing/2014/main" id="{F5E06D63-7748-174C-C638-A61E15672AA5}"/>
                </a:ext>
              </a:extLst>
            </p:cNvPr>
            <p:cNvSpPr txBox="1"/>
            <p:nvPr/>
          </p:nvSpPr>
          <p:spPr>
            <a:xfrm>
              <a:off x="466664" y="4562661"/>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5</a:t>
              </a:r>
              <a:endParaRPr lang="id-ID" sz="2400" b="1" dirty="0">
                <a:solidFill>
                  <a:srgbClr val="6A453C"/>
                </a:solidFill>
                <a:latin typeface="Arial" panose="020B0604020202020204" pitchFamily="34" charset="0"/>
                <a:cs typeface="Arial" panose="020B0604020202020204" pitchFamily="34" charset="0"/>
              </a:endParaRPr>
            </a:p>
          </p:txBody>
        </p:sp>
      </p:grpSp>
      <p:grpSp>
        <p:nvGrpSpPr>
          <p:cNvPr id="165" name="Group 164">
            <a:extLst>
              <a:ext uri="{FF2B5EF4-FFF2-40B4-BE49-F238E27FC236}">
                <a16:creationId xmlns:a16="http://schemas.microsoft.com/office/drawing/2014/main" id="{4E782925-823A-69CA-CCAB-903CCA770C37}"/>
              </a:ext>
            </a:extLst>
          </p:cNvPr>
          <p:cNvGrpSpPr/>
          <p:nvPr/>
        </p:nvGrpSpPr>
        <p:grpSpPr>
          <a:xfrm>
            <a:off x="466664" y="532476"/>
            <a:ext cx="1775523" cy="605445"/>
            <a:chOff x="466664" y="532476"/>
            <a:chExt cx="1775523" cy="605445"/>
          </a:xfrm>
        </p:grpSpPr>
        <p:sp>
          <p:nvSpPr>
            <p:cNvPr id="166" name="Freeform: Shape 165">
              <a:hlinkClick r:id="rId7" action="ppaction://hlinksldjump"/>
              <a:extLst>
                <a:ext uri="{FF2B5EF4-FFF2-40B4-BE49-F238E27FC236}">
                  <a16:creationId xmlns:a16="http://schemas.microsoft.com/office/drawing/2014/main" id="{DF3B3D4F-2BCA-E8C3-25A7-4741051E3A31}"/>
                </a:ext>
              </a:extLst>
            </p:cNvPr>
            <p:cNvSpPr/>
            <p:nvPr/>
          </p:nvSpPr>
          <p:spPr>
            <a:xfrm>
              <a:off x="485576" y="532476"/>
              <a:ext cx="1756611" cy="605445"/>
            </a:xfrm>
            <a:custGeom>
              <a:avLst/>
              <a:gdLst>
                <a:gd name="connsiteX0" fmla="*/ 36188 w 1180734"/>
                <a:gd name="connsiteY0" fmla="*/ 21925 h 329385"/>
                <a:gd name="connsiteX1" fmla="*/ 348704 w 1180734"/>
                <a:gd name="connsiteY1" fmla="*/ 21925 h 329385"/>
                <a:gd name="connsiteX2" fmla="*/ 429727 w 1180734"/>
                <a:gd name="connsiteY2" fmla="*/ 56650 h 329385"/>
                <a:gd name="connsiteX3" fmla="*/ 603348 w 1180734"/>
                <a:gd name="connsiteY3" fmla="*/ 33500 h 329385"/>
                <a:gd name="connsiteX4" fmla="*/ 811692 w 1180734"/>
                <a:gd name="connsiteY4" fmla="*/ 68224 h 329385"/>
                <a:gd name="connsiteX5" fmla="*/ 985312 w 1180734"/>
                <a:gd name="connsiteY5" fmla="*/ 33500 h 329385"/>
                <a:gd name="connsiteX6" fmla="*/ 1089484 w 1180734"/>
                <a:gd name="connsiteY6" fmla="*/ 56650 h 329385"/>
                <a:gd name="connsiteX7" fmla="*/ 1170507 w 1180734"/>
                <a:gd name="connsiteY7" fmla="*/ 114523 h 329385"/>
                <a:gd name="connsiteX8" fmla="*/ 1147358 w 1180734"/>
                <a:gd name="connsiteY8" fmla="*/ 299718 h 329385"/>
                <a:gd name="connsiteX9" fmla="*/ 881140 w 1180734"/>
                <a:gd name="connsiteY9" fmla="*/ 276568 h 329385"/>
                <a:gd name="connsiteX10" fmla="*/ 649646 w 1180734"/>
                <a:gd name="connsiteY10" fmla="*/ 322867 h 329385"/>
                <a:gd name="connsiteX11" fmla="*/ 522325 w 1180734"/>
                <a:gd name="connsiteY11" fmla="*/ 288143 h 329385"/>
                <a:gd name="connsiteX12" fmla="*/ 186659 w 1180734"/>
                <a:gd name="connsiteY12" fmla="*/ 322867 h 329385"/>
                <a:gd name="connsiteX13" fmla="*/ 24613 w 1180734"/>
                <a:gd name="connsiteY13" fmla="*/ 299718 h 329385"/>
                <a:gd name="connsiteX14" fmla="*/ 36188 w 1180734"/>
                <a:gd name="connsiteY14" fmla="*/ 21925 h 329385"/>
                <a:gd name="connsiteX0" fmla="*/ 35487 w 1180033"/>
                <a:gd name="connsiteY0" fmla="*/ 51061 h 305961"/>
                <a:gd name="connsiteX1" fmla="*/ 348003 w 1180033"/>
                <a:gd name="connsiteY1" fmla="*/ 147 h 305961"/>
                <a:gd name="connsiteX2" fmla="*/ 429026 w 1180033"/>
                <a:gd name="connsiteY2" fmla="*/ 34872 h 305961"/>
                <a:gd name="connsiteX3" fmla="*/ 602647 w 1180033"/>
                <a:gd name="connsiteY3" fmla="*/ 11722 h 305961"/>
                <a:gd name="connsiteX4" fmla="*/ 810991 w 1180033"/>
                <a:gd name="connsiteY4" fmla="*/ 46446 h 305961"/>
                <a:gd name="connsiteX5" fmla="*/ 984611 w 1180033"/>
                <a:gd name="connsiteY5" fmla="*/ 11722 h 305961"/>
                <a:gd name="connsiteX6" fmla="*/ 1088783 w 1180033"/>
                <a:gd name="connsiteY6" fmla="*/ 34872 h 305961"/>
                <a:gd name="connsiteX7" fmla="*/ 1169806 w 1180033"/>
                <a:gd name="connsiteY7" fmla="*/ 92745 h 305961"/>
                <a:gd name="connsiteX8" fmla="*/ 1146657 w 1180033"/>
                <a:gd name="connsiteY8" fmla="*/ 277940 h 305961"/>
                <a:gd name="connsiteX9" fmla="*/ 880439 w 1180033"/>
                <a:gd name="connsiteY9" fmla="*/ 254790 h 305961"/>
                <a:gd name="connsiteX10" fmla="*/ 648945 w 1180033"/>
                <a:gd name="connsiteY10" fmla="*/ 301089 h 305961"/>
                <a:gd name="connsiteX11" fmla="*/ 521624 w 1180033"/>
                <a:gd name="connsiteY11" fmla="*/ 266365 h 305961"/>
                <a:gd name="connsiteX12" fmla="*/ 185958 w 1180033"/>
                <a:gd name="connsiteY12" fmla="*/ 301089 h 305961"/>
                <a:gd name="connsiteX13" fmla="*/ 23912 w 1180033"/>
                <a:gd name="connsiteY13" fmla="*/ 277940 h 305961"/>
                <a:gd name="connsiteX14" fmla="*/ 35487 w 1180033"/>
                <a:gd name="connsiteY14" fmla="*/ 51061 h 305961"/>
                <a:gd name="connsiteX0" fmla="*/ 29607 w 1174153"/>
                <a:gd name="connsiteY0" fmla="*/ 39551 h 294451"/>
                <a:gd name="connsiteX1" fmla="*/ 246182 w 1174153"/>
                <a:gd name="connsiteY1" fmla="*/ 7395 h 294451"/>
                <a:gd name="connsiteX2" fmla="*/ 423146 w 1174153"/>
                <a:gd name="connsiteY2" fmla="*/ 23362 h 294451"/>
                <a:gd name="connsiteX3" fmla="*/ 596767 w 1174153"/>
                <a:gd name="connsiteY3" fmla="*/ 212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294451"/>
                <a:gd name="connsiteX1" fmla="*/ 246182 w 1174153"/>
                <a:gd name="connsiteY1" fmla="*/ 7395 h 294451"/>
                <a:gd name="connsiteX2" fmla="*/ 423146 w 1174153"/>
                <a:gd name="connsiteY2" fmla="*/ 23362 h 294451"/>
                <a:gd name="connsiteX3" fmla="*/ 608396 w 1174153"/>
                <a:gd name="connsiteY3" fmla="*/ 21649 h 294451"/>
                <a:gd name="connsiteX4" fmla="*/ 805111 w 1174153"/>
                <a:gd name="connsiteY4" fmla="*/ 34936 h 294451"/>
                <a:gd name="connsiteX5" fmla="*/ 978731 w 1174153"/>
                <a:gd name="connsiteY5" fmla="*/ 212 h 294451"/>
                <a:gd name="connsiteX6" fmla="*/ 1082903 w 1174153"/>
                <a:gd name="connsiteY6" fmla="*/ 23362 h 294451"/>
                <a:gd name="connsiteX7" fmla="*/ 1163926 w 1174153"/>
                <a:gd name="connsiteY7" fmla="*/ 81235 h 294451"/>
                <a:gd name="connsiteX8" fmla="*/ 1140777 w 1174153"/>
                <a:gd name="connsiteY8" fmla="*/ 266430 h 294451"/>
                <a:gd name="connsiteX9" fmla="*/ 874559 w 1174153"/>
                <a:gd name="connsiteY9" fmla="*/ 243280 h 294451"/>
                <a:gd name="connsiteX10" fmla="*/ 643065 w 1174153"/>
                <a:gd name="connsiteY10" fmla="*/ 289579 h 294451"/>
                <a:gd name="connsiteX11" fmla="*/ 515744 w 1174153"/>
                <a:gd name="connsiteY11" fmla="*/ 254855 h 294451"/>
                <a:gd name="connsiteX12" fmla="*/ 180078 w 1174153"/>
                <a:gd name="connsiteY12" fmla="*/ 289579 h 294451"/>
                <a:gd name="connsiteX13" fmla="*/ 18032 w 1174153"/>
                <a:gd name="connsiteY13" fmla="*/ 266430 h 294451"/>
                <a:gd name="connsiteX14" fmla="*/ 29607 w 1174153"/>
                <a:gd name="connsiteY14" fmla="*/ 39551 h 294451"/>
                <a:gd name="connsiteX0" fmla="*/ 29607 w 1174153"/>
                <a:gd name="connsiteY0" fmla="*/ 39551 h 300409"/>
                <a:gd name="connsiteX1" fmla="*/ 246182 w 1174153"/>
                <a:gd name="connsiteY1" fmla="*/ 7395 h 300409"/>
                <a:gd name="connsiteX2" fmla="*/ 423146 w 1174153"/>
                <a:gd name="connsiteY2" fmla="*/ 23362 h 300409"/>
                <a:gd name="connsiteX3" fmla="*/ 608396 w 1174153"/>
                <a:gd name="connsiteY3" fmla="*/ 21649 h 300409"/>
                <a:gd name="connsiteX4" fmla="*/ 805111 w 1174153"/>
                <a:gd name="connsiteY4" fmla="*/ 34936 h 300409"/>
                <a:gd name="connsiteX5" fmla="*/ 978731 w 1174153"/>
                <a:gd name="connsiteY5" fmla="*/ 212 h 300409"/>
                <a:gd name="connsiteX6" fmla="*/ 1082903 w 1174153"/>
                <a:gd name="connsiteY6" fmla="*/ 23362 h 300409"/>
                <a:gd name="connsiteX7" fmla="*/ 1163926 w 1174153"/>
                <a:gd name="connsiteY7" fmla="*/ 81235 h 300409"/>
                <a:gd name="connsiteX8" fmla="*/ 1140777 w 1174153"/>
                <a:gd name="connsiteY8" fmla="*/ 266430 h 300409"/>
                <a:gd name="connsiteX9" fmla="*/ 874559 w 1174153"/>
                <a:gd name="connsiteY9" fmla="*/ 243280 h 300409"/>
                <a:gd name="connsiteX10" fmla="*/ 643065 w 1174153"/>
                <a:gd name="connsiteY10" fmla="*/ 289579 h 300409"/>
                <a:gd name="connsiteX11" fmla="*/ 434340 w 1174153"/>
                <a:gd name="connsiteY11" fmla="*/ 300409 h 300409"/>
                <a:gd name="connsiteX12" fmla="*/ 180078 w 1174153"/>
                <a:gd name="connsiteY12" fmla="*/ 289579 h 300409"/>
                <a:gd name="connsiteX13" fmla="*/ 18032 w 1174153"/>
                <a:gd name="connsiteY13" fmla="*/ 266430 h 300409"/>
                <a:gd name="connsiteX14" fmla="*/ 29607 w 1174153"/>
                <a:gd name="connsiteY14" fmla="*/ 39551 h 300409"/>
                <a:gd name="connsiteX0" fmla="*/ 29607 w 1173325"/>
                <a:gd name="connsiteY0" fmla="*/ 39551 h 300409"/>
                <a:gd name="connsiteX1" fmla="*/ 246182 w 1173325"/>
                <a:gd name="connsiteY1" fmla="*/ 7395 h 300409"/>
                <a:gd name="connsiteX2" fmla="*/ 423146 w 1173325"/>
                <a:gd name="connsiteY2" fmla="*/ 23362 h 300409"/>
                <a:gd name="connsiteX3" fmla="*/ 608396 w 1173325"/>
                <a:gd name="connsiteY3" fmla="*/ 21649 h 300409"/>
                <a:gd name="connsiteX4" fmla="*/ 805111 w 1173325"/>
                <a:gd name="connsiteY4" fmla="*/ 34936 h 300409"/>
                <a:gd name="connsiteX5" fmla="*/ 978731 w 1173325"/>
                <a:gd name="connsiteY5" fmla="*/ 212 h 300409"/>
                <a:gd name="connsiteX6" fmla="*/ 1082903 w 1173325"/>
                <a:gd name="connsiteY6" fmla="*/ 23362 h 300409"/>
                <a:gd name="connsiteX7" fmla="*/ 1163926 w 1173325"/>
                <a:gd name="connsiteY7" fmla="*/ 81235 h 300409"/>
                <a:gd name="connsiteX8" fmla="*/ 1140777 w 1173325"/>
                <a:gd name="connsiteY8" fmla="*/ 266430 h 300409"/>
                <a:gd name="connsiteX9" fmla="*/ 889096 w 1173325"/>
                <a:gd name="connsiteY9" fmla="*/ 272756 h 300409"/>
                <a:gd name="connsiteX10" fmla="*/ 643065 w 1173325"/>
                <a:gd name="connsiteY10" fmla="*/ 289579 h 300409"/>
                <a:gd name="connsiteX11" fmla="*/ 434340 w 1173325"/>
                <a:gd name="connsiteY11" fmla="*/ 300409 h 300409"/>
                <a:gd name="connsiteX12" fmla="*/ 180078 w 1173325"/>
                <a:gd name="connsiteY12" fmla="*/ 289579 h 300409"/>
                <a:gd name="connsiteX13" fmla="*/ 18032 w 1173325"/>
                <a:gd name="connsiteY13" fmla="*/ 266430 h 300409"/>
                <a:gd name="connsiteX14" fmla="*/ 29607 w 1173325"/>
                <a:gd name="connsiteY14" fmla="*/ 39551 h 300409"/>
                <a:gd name="connsiteX0" fmla="*/ 29607 w 1173325"/>
                <a:gd name="connsiteY0" fmla="*/ 39551 h 294451"/>
                <a:gd name="connsiteX1" fmla="*/ 246182 w 1173325"/>
                <a:gd name="connsiteY1" fmla="*/ 7395 h 294451"/>
                <a:gd name="connsiteX2" fmla="*/ 423146 w 1173325"/>
                <a:gd name="connsiteY2" fmla="*/ 23362 h 294451"/>
                <a:gd name="connsiteX3" fmla="*/ 608396 w 1173325"/>
                <a:gd name="connsiteY3" fmla="*/ 21649 h 294451"/>
                <a:gd name="connsiteX4" fmla="*/ 805111 w 1173325"/>
                <a:gd name="connsiteY4" fmla="*/ 34936 h 294451"/>
                <a:gd name="connsiteX5" fmla="*/ 978731 w 1173325"/>
                <a:gd name="connsiteY5" fmla="*/ 212 h 294451"/>
                <a:gd name="connsiteX6" fmla="*/ 1082903 w 1173325"/>
                <a:gd name="connsiteY6" fmla="*/ 23362 h 294451"/>
                <a:gd name="connsiteX7" fmla="*/ 1163926 w 1173325"/>
                <a:gd name="connsiteY7" fmla="*/ 81235 h 294451"/>
                <a:gd name="connsiteX8" fmla="*/ 1140777 w 1173325"/>
                <a:gd name="connsiteY8" fmla="*/ 266430 h 294451"/>
                <a:gd name="connsiteX9" fmla="*/ 889096 w 1173325"/>
                <a:gd name="connsiteY9" fmla="*/ 272756 h 294451"/>
                <a:gd name="connsiteX10" fmla="*/ 643065 w 1173325"/>
                <a:gd name="connsiteY10" fmla="*/ 289579 h 294451"/>
                <a:gd name="connsiteX11" fmla="*/ 428525 w 1173325"/>
                <a:gd name="connsiteY11" fmla="*/ 278971 h 294451"/>
                <a:gd name="connsiteX12" fmla="*/ 180078 w 1173325"/>
                <a:gd name="connsiteY12" fmla="*/ 289579 h 294451"/>
                <a:gd name="connsiteX13" fmla="*/ 18032 w 1173325"/>
                <a:gd name="connsiteY13" fmla="*/ 266430 h 294451"/>
                <a:gd name="connsiteX14" fmla="*/ 29607 w 1173325"/>
                <a:gd name="connsiteY14" fmla="*/ 39551 h 294451"/>
                <a:gd name="connsiteX0" fmla="*/ 29607 w 1173325"/>
                <a:gd name="connsiteY0" fmla="*/ 39551 h 308365"/>
                <a:gd name="connsiteX1" fmla="*/ 246182 w 1173325"/>
                <a:gd name="connsiteY1" fmla="*/ 7395 h 308365"/>
                <a:gd name="connsiteX2" fmla="*/ 423146 w 1173325"/>
                <a:gd name="connsiteY2" fmla="*/ 23362 h 308365"/>
                <a:gd name="connsiteX3" fmla="*/ 608396 w 1173325"/>
                <a:gd name="connsiteY3" fmla="*/ 21649 h 308365"/>
                <a:gd name="connsiteX4" fmla="*/ 805111 w 1173325"/>
                <a:gd name="connsiteY4" fmla="*/ 34936 h 308365"/>
                <a:gd name="connsiteX5" fmla="*/ 978731 w 1173325"/>
                <a:gd name="connsiteY5" fmla="*/ 212 h 308365"/>
                <a:gd name="connsiteX6" fmla="*/ 1082903 w 1173325"/>
                <a:gd name="connsiteY6" fmla="*/ 23362 h 308365"/>
                <a:gd name="connsiteX7" fmla="*/ 1163926 w 1173325"/>
                <a:gd name="connsiteY7" fmla="*/ 81235 h 308365"/>
                <a:gd name="connsiteX8" fmla="*/ 1140777 w 1173325"/>
                <a:gd name="connsiteY8" fmla="*/ 266430 h 308365"/>
                <a:gd name="connsiteX9" fmla="*/ 889096 w 1173325"/>
                <a:gd name="connsiteY9" fmla="*/ 272756 h 308365"/>
                <a:gd name="connsiteX10" fmla="*/ 619807 w 1173325"/>
                <a:gd name="connsiteY10" fmla="*/ 308337 h 308365"/>
                <a:gd name="connsiteX11" fmla="*/ 428525 w 1173325"/>
                <a:gd name="connsiteY11" fmla="*/ 278971 h 308365"/>
                <a:gd name="connsiteX12" fmla="*/ 180078 w 1173325"/>
                <a:gd name="connsiteY12" fmla="*/ 289579 h 308365"/>
                <a:gd name="connsiteX13" fmla="*/ 18032 w 1173325"/>
                <a:gd name="connsiteY13" fmla="*/ 266430 h 308365"/>
                <a:gd name="connsiteX14" fmla="*/ 29607 w 1173325"/>
                <a:gd name="connsiteY14" fmla="*/ 39551 h 308365"/>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938029 w 1173325"/>
                <a:gd name="connsiteY5" fmla="*/ 14556 h 301271"/>
                <a:gd name="connsiteX6" fmla="*/ 1082903 w 1173325"/>
                <a:gd name="connsiteY6" fmla="*/ 16268 h 301271"/>
                <a:gd name="connsiteX7" fmla="*/ 1163926 w 1173325"/>
                <a:gd name="connsiteY7" fmla="*/ 74141 h 301271"/>
                <a:gd name="connsiteX8" fmla="*/ 1140777 w 1173325"/>
                <a:gd name="connsiteY8" fmla="*/ 259336 h 301271"/>
                <a:gd name="connsiteX9" fmla="*/ 889096 w 1173325"/>
                <a:gd name="connsiteY9" fmla="*/ 265662 h 301271"/>
                <a:gd name="connsiteX10" fmla="*/ 619807 w 1173325"/>
                <a:gd name="connsiteY10" fmla="*/ 301243 h 301271"/>
                <a:gd name="connsiteX11" fmla="*/ 428525 w 1173325"/>
                <a:gd name="connsiteY11" fmla="*/ 271877 h 301271"/>
                <a:gd name="connsiteX12" fmla="*/ 180078 w 1173325"/>
                <a:gd name="connsiteY12" fmla="*/ 282485 h 301271"/>
                <a:gd name="connsiteX13" fmla="*/ 18032 w 1173325"/>
                <a:gd name="connsiteY13" fmla="*/ 259336 h 301271"/>
                <a:gd name="connsiteX14" fmla="*/ 29607 w 1173325"/>
                <a:gd name="connsiteY14" fmla="*/ 32457 h 301271"/>
                <a:gd name="connsiteX0" fmla="*/ 29607 w 1173325"/>
                <a:gd name="connsiteY0" fmla="*/ 32457 h 301271"/>
                <a:gd name="connsiteX1" fmla="*/ 246182 w 1173325"/>
                <a:gd name="connsiteY1" fmla="*/ 301 h 301271"/>
                <a:gd name="connsiteX2" fmla="*/ 423146 w 1173325"/>
                <a:gd name="connsiteY2" fmla="*/ 16268 h 301271"/>
                <a:gd name="connsiteX3" fmla="*/ 608396 w 1173325"/>
                <a:gd name="connsiteY3" fmla="*/ 14555 h 301271"/>
                <a:gd name="connsiteX4" fmla="*/ 805111 w 1173325"/>
                <a:gd name="connsiteY4" fmla="*/ 27842 h 301271"/>
                <a:gd name="connsiteX5" fmla="*/ 1082903 w 1173325"/>
                <a:gd name="connsiteY5" fmla="*/ 16268 h 301271"/>
                <a:gd name="connsiteX6" fmla="*/ 1163926 w 1173325"/>
                <a:gd name="connsiteY6" fmla="*/ 74141 h 301271"/>
                <a:gd name="connsiteX7" fmla="*/ 1140777 w 1173325"/>
                <a:gd name="connsiteY7" fmla="*/ 259336 h 301271"/>
                <a:gd name="connsiteX8" fmla="*/ 889096 w 1173325"/>
                <a:gd name="connsiteY8" fmla="*/ 265662 h 301271"/>
                <a:gd name="connsiteX9" fmla="*/ 619807 w 1173325"/>
                <a:gd name="connsiteY9" fmla="*/ 301243 h 301271"/>
                <a:gd name="connsiteX10" fmla="*/ 428525 w 1173325"/>
                <a:gd name="connsiteY10" fmla="*/ 271877 h 301271"/>
                <a:gd name="connsiteX11" fmla="*/ 180078 w 1173325"/>
                <a:gd name="connsiteY11" fmla="*/ 282485 h 301271"/>
                <a:gd name="connsiteX12" fmla="*/ 18032 w 1173325"/>
                <a:gd name="connsiteY12" fmla="*/ 259336 h 301271"/>
                <a:gd name="connsiteX13" fmla="*/ 29607 w 1173325"/>
                <a:gd name="connsiteY13" fmla="*/ 32457 h 301271"/>
                <a:gd name="connsiteX0" fmla="*/ 29607 w 1174720"/>
                <a:gd name="connsiteY0" fmla="*/ 32457 h 301271"/>
                <a:gd name="connsiteX1" fmla="*/ 246182 w 1174720"/>
                <a:gd name="connsiteY1" fmla="*/ 301 h 301271"/>
                <a:gd name="connsiteX2" fmla="*/ 423146 w 1174720"/>
                <a:gd name="connsiteY2" fmla="*/ 16268 h 301271"/>
                <a:gd name="connsiteX3" fmla="*/ 608396 w 1174720"/>
                <a:gd name="connsiteY3" fmla="*/ 14555 h 301271"/>
                <a:gd name="connsiteX4" fmla="*/ 805111 w 1174720"/>
                <a:gd name="connsiteY4" fmla="*/ 27842 h 301271"/>
                <a:gd name="connsiteX5" fmla="*/ 1062552 w 1174720"/>
                <a:gd name="connsiteY5" fmla="*/ 5549 h 301271"/>
                <a:gd name="connsiteX6" fmla="*/ 1163926 w 1174720"/>
                <a:gd name="connsiteY6" fmla="*/ 74141 h 301271"/>
                <a:gd name="connsiteX7" fmla="*/ 1140777 w 1174720"/>
                <a:gd name="connsiteY7" fmla="*/ 259336 h 301271"/>
                <a:gd name="connsiteX8" fmla="*/ 889096 w 1174720"/>
                <a:gd name="connsiteY8" fmla="*/ 265662 h 301271"/>
                <a:gd name="connsiteX9" fmla="*/ 619807 w 1174720"/>
                <a:gd name="connsiteY9" fmla="*/ 301243 h 301271"/>
                <a:gd name="connsiteX10" fmla="*/ 428525 w 1174720"/>
                <a:gd name="connsiteY10" fmla="*/ 271877 h 301271"/>
                <a:gd name="connsiteX11" fmla="*/ 180078 w 1174720"/>
                <a:gd name="connsiteY11" fmla="*/ 282485 h 301271"/>
                <a:gd name="connsiteX12" fmla="*/ 18032 w 1174720"/>
                <a:gd name="connsiteY12" fmla="*/ 259336 h 301271"/>
                <a:gd name="connsiteX13" fmla="*/ 29607 w 1174720"/>
                <a:gd name="connsiteY13" fmla="*/ 32457 h 301271"/>
                <a:gd name="connsiteX0" fmla="*/ 29607 w 1174720"/>
                <a:gd name="connsiteY0" fmla="*/ 32457 h 287892"/>
                <a:gd name="connsiteX1" fmla="*/ 246182 w 1174720"/>
                <a:gd name="connsiteY1" fmla="*/ 301 h 287892"/>
                <a:gd name="connsiteX2" fmla="*/ 423146 w 1174720"/>
                <a:gd name="connsiteY2" fmla="*/ 16268 h 287892"/>
                <a:gd name="connsiteX3" fmla="*/ 608396 w 1174720"/>
                <a:gd name="connsiteY3" fmla="*/ 14555 h 287892"/>
                <a:gd name="connsiteX4" fmla="*/ 805111 w 1174720"/>
                <a:gd name="connsiteY4" fmla="*/ 27842 h 287892"/>
                <a:gd name="connsiteX5" fmla="*/ 1062552 w 1174720"/>
                <a:gd name="connsiteY5" fmla="*/ 5549 h 287892"/>
                <a:gd name="connsiteX6" fmla="*/ 1163926 w 1174720"/>
                <a:gd name="connsiteY6" fmla="*/ 74141 h 287892"/>
                <a:gd name="connsiteX7" fmla="*/ 1140777 w 1174720"/>
                <a:gd name="connsiteY7" fmla="*/ 259336 h 287892"/>
                <a:gd name="connsiteX8" fmla="*/ 889096 w 1174720"/>
                <a:gd name="connsiteY8" fmla="*/ 265662 h 287892"/>
                <a:gd name="connsiteX9" fmla="*/ 643065 w 1174720"/>
                <a:gd name="connsiteY9" fmla="*/ 287845 h 287892"/>
                <a:gd name="connsiteX10" fmla="*/ 428525 w 1174720"/>
                <a:gd name="connsiteY10" fmla="*/ 271877 h 287892"/>
                <a:gd name="connsiteX11" fmla="*/ 180078 w 1174720"/>
                <a:gd name="connsiteY11" fmla="*/ 282485 h 287892"/>
                <a:gd name="connsiteX12" fmla="*/ 18032 w 1174720"/>
                <a:gd name="connsiteY12" fmla="*/ 259336 h 287892"/>
                <a:gd name="connsiteX13" fmla="*/ 29607 w 1174720"/>
                <a:gd name="connsiteY13" fmla="*/ 32457 h 28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4720" h="287892">
                  <a:moveTo>
                    <a:pt x="29607" y="32457"/>
                  </a:moveTo>
                  <a:cubicBezTo>
                    <a:pt x="67632" y="-10715"/>
                    <a:pt x="180592" y="2999"/>
                    <a:pt x="246182" y="301"/>
                  </a:cubicBezTo>
                  <a:cubicBezTo>
                    <a:pt x="311772" y="-2397"/>
                    <a:pt x="362777" y="13892"/>
                    <a:pt x="423146" y="16268"/>
                  </a:cubicBezTo>
                  <a:cubicBezTo>
                    <a:pt x="483515" y="18644"/>
                    <a:pt x="544735" y="12626"/>
                    <a:pt x="608396" y="14555"/>
                  </a:cubicBezTo>
                  <a:cubicBezTo>
                    <a:pt x="672057" y="16484"/>
                    <a:pt x="729418" y="29343"/>
                    <a:pt x="805111" y="27842"/>
                  </a:cubicBezTo>
                  <a:cubicBezTo>
                    <a:pt x="880804" y="26341"/>
                    <a:pt x="1002750" y="-2167"/>
                    <a:pt x="1062552" y="5549"/>
                  </a:cubicBezTo>
                  <a:cubicBezTo>
                    <a:pt x="1122354" y="13265"/>
                    <a:pt x="1150889" y="31843"/>
                    <a:pt x="1163926" y="74141"/>
                  </a:cubicBezTo>
                  <a:cubicBezTo>
                    <a:pt x="1176964" y="116439"/>
                    <a:pt x="1186582" y="227416"/>
                    <a:pt x="1140777" y="259336"/>
                  </a:cubicBezTo>
                  <a:cubicBezTo>
                    <a:pt x="1094972" y="291256"/>
                    <a:pt x="972048" y="260911"/>
                    <a:pt x="889096" y="265662"/>
                  </a:cubicBezTo>
                  <a:cubicBezTo>
                    <a:pt x="806144" y="270413"/>
                    <a:pt x="719827" y="286809"/>
                    <a:pt x="643065" y="287845"/>
                  </a:cubicBezTo>
                  <a:cubicBezTo>
                    <a:pt x="566303" y="288881"/>
                    <a:pt x="505689" y="272770"/>
                    <a:pt x="428525" y="271877"/>
                  </a:cubicBezTo>
                  <a:cubicBezTo>
                    <a:pt x="351361" y="270984"/>
                    <a:pt x="262894" y="278949"/>
                    <a:pt x="180078" y="282485"/>
                  </a:cubicBezTo>
                  <a:cubicBezTo>
                    <a:pt x="97126" y="284414"/>
                    <a:pt x="43110" y="301007"/>
                    <a:pt x="18032" y="259336"/>
                  </a:cubicBezTo>
                  <a:cubicBezTo>
                    <a:pt x="-7046" y="217665"/>
                    <a:pt x="-8418" y="75630"/>
                    <a:pt x="29607" y="32457"/>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7" name="TextBox 166">
              <a:extLst>
                <a:ext uri="{FF2B5EF4-FFF2-40B4-BE49-F238E27FC236}">
                  <a16:creationId xmlns:a16="http://schemas.microsoft.com/office/drawing/2014/main" id="{A4D68247-E9B4-651A-2278-0412062D7EED}"/>
                </a:ext>
              </a:extLst>
            </p:cNvPr>
            <p:cNvSpPr txBox="1"/>
            <p:nvPr/>
          </p:nvSpPr>
          <p:spPr>
            <a:xfrm>
              <a:off x="466664" y="604366"/>
              <a:ext cx="1756612" cy="461665"/>
            </a:xfrm>
            <a:prstGeom prst="rect">
              <a:avLst/>
            </a:prstGeom>
            <a:noFill/>
          </p:spPr>
          <p:txBody>
            <a:bodyPr wrap="square" rtlCol="0">
              <a:spAutoFit/>
            </a:bodyPr>
            <a:lstStyle/>
            <a:p>
              <a:pPr algn="ctr"/>
              <a:r>
                <a:rPr lang="en-US" sz="2400" b="1" dirty="0">
                  <a:solidFill>
                    <a:srgbClr val="6A453C"/>
                  </a:solidFill>
                  <a:latin typeface="Arial" panose="020B0604020202020204" pitchFamily="34" charset="0"/>
                  <a:cs typeface="Arial" panose="020B0604020202020204" pitchFamily="34" charset="0"/>
                </a:rPr>
                <a:t>BAB 1</a:t>
              </a:r>
              <a:endParaRPr lang="id-ID" sz="2400" b="1" dirty="0">
                <a:solidFill>
                  <a:srgbClr val="6A453C"/>
                </a:solidFill>
                <a:latin typeface="Arial" panose="020B0604020202020204" pitchFamily="34" charset="0"/>
                <a:cs typeface="Arial" panose="020B0604020202020204" pitchFamily="34" charset="0"/>
              </a:endParaRPr>
            </a:p>
          </p:txBody>
        </p:sp>
      </p:grpSp>
      <p:pic>
        <p:nvPicPr>
          <p:cNvPr id="168" name="Graphic 167" descr="Power">
            <a:hlinkClick r:id="" action="ppaction://hlinkshowjump?jump=lastslide"/>
            <a:extLst>
              <a:ext uri="{FF2B5EF4-FFF2-40B4-BE49-F238E27FC236}">
                <a16:creationId xmlns:a16="http://schemas.microsoft.com/office/drawing/2014/main" id="{A4E67567-38C6-670A-E2AC-ABCC67CACF7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80455" y="5878768"/>
            <a:ext cx="472647" cy="472647"/>
          </a:xfrm>
          <a:prstGeom prst="rect">
            <a:avLst/>
          </a:prstGeom>
        </p:spPr>
      </p:pic>
      <p:pic>
        <p:nvPicPr>
          <p:cNvPr id="169" name="Graphic 168" descr="Home">
            <a:hlinkClick r:id="rId10" action="ppaction://hlinksldjump"/>
            <a:extLst>
              <a:ext uri="{FF2B5EF4-FFF2-40B4-BE49-F238E27FC236}">
                <a16:creationId xmlns:a16="http://schemas.microsoft.com/office/drawing/2014/main" id="{EFADB677-823E-1127-35A4-13D25C5A3D1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17812" y="5830204"/>
            <a:ext cx="541178" cy="541178"/>
          </a:xfrm>
          <a:prstGeom prst="rect">
            <a:avLst/>
          </a:prstGeom>
        </p:spPr>
      </p:pic>
      <p:pic>
        <p:nvPicPr>
          <p:cNvPr id="170" name="Graphic 169" descr="Play">
            <a:hlinkClick r:id="rId3" action="ppaction://hlinksldjump"/>
            <a:extLst>
              <a:ext uri="{FF2B5EF4-FFF2-40B4-BE49-F238E27FC236}">
                <a16:creationId xmlns:a16="http://schemas.microsoft.com/office/drawing/2014/main" id="{5CD18F09-69A4-D1E4-7372-A3A5B87319B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605325" y="5827411"/>
            <a:ext cx="556968" cy="556968"/>
          </a:xfrm>
          <a:prstGeom prst="rect">
            <a:avLst/>
          </a:prstGeom>
        </p:spPr>
      </p:pic>
      <p:grpSp>
        <p:nvGrpSpPr>
          <p:cNvPr id="2" name="Group 1">
            <a:extLst>
              <a:ext uri="{FF2B5EF4-FFF2-40B4-BE49-F238E27FC236}">
                <a16:creationId xmlns:a16="http://schemas.microsoft.com/office/drawing/2014/main" id="{13965708-60E0-9B7F-58A8-1883F8A927A0}"/>
              </a:ext>
            </a:extLst>
          </p:cNvPr>
          <p:cNvGrpSpPr/>
          <p:nvPr/>
        </p:nvGrpSpPr>
        <p:grpSpPr>
          <a:xfrm>
            <a:off x="3366974" y="5378475"/>
            <a:ext cx="2388219" cy="958689"/>
            <a:chOff x="3367699" y="5551039"/>
            <a:chExt cx="2388219" cy="958689"/>
          </a:xfrm>
        </p:grpSpPr>
        <p:sp>
          <p:nvSpPr>
            <p:cNvPr id="84" name="Freeform: Shape 83">
              <a:extLst>
                <a:ext uri="{FF2B5EF4-FFF2-40B4-BE49-F238E27FC236}">
                  <a16:creationId xmlns:a16="http://schemas.microsoft.com/office/drawing/2014/main" id="{84899685-AE00-DA19-0C97-9FB84E828827}"/>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5" name="Freeform: Shape 84">
              <a:extLst>
                <a:ext uri="{FF2B5EF4-FFF2-40B4-BE49-F238E27FC236}">
                  <a16:creationId xmlns:a16="http://schemas.microsoft.com/office/drawing/2014/main" id="{27FA6D7C-3EB3-02A6-55A5-735B47713EFD}"/>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88" name="TextBox 87">
            <a:hlinkClick r:id="rId15" action="ppaction://hlinksldjump"/>
            <a:extLst>
              <a:ext uri="{FF2B5EF4-FFF2-40B4-BE49-F238E27FC236}">
                <a16:creationId xmlns:a16="http://schemas.microsoft.com/office/drawing/2014/main" id="{F345EDE5-CE3A-F814-A264-481869D57645}"/>
              </a:ext>
            </a:extLst>
          </p:cNvPr>
          <p:cNvSpPr txBox="1"/>
          <p:nvPr/>
        </p:nvSpPr>
        <p:spPr>
          <a:xfrm>
            <a:off x="3420388" y="5488354"/>
            <a:ext cx="2281391" cy="646331"/>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Kerangka</a:t>
            </a:r>
            <a:r>
              <a:rPr lang="en-US" b="1" dirty="0">
                <a:solidFill>
                  <a:srgbClr val="E9E2CF"/>
                </a:solidFill>
                <a:latin typeface="Arial" panose="020B0604020202020204" pitchFamily="34" charset="0"/>
                <a:cs typeface="Arial" panose="020B0604020202020204" pitchFamily="34" charset="0"/>
              </a:rPr>
              <a:t> </a:t>
            </a:r>
            <a:r>
              <a:rPr lang="en-US" b="1" dirty="0" err="1">
                <a:solidFill>
                  <a:srgbClr val="E9E2CF"/>
                </a:solidFill>
                <a:latin typeface="Arial" panose="020B0604020202020204" pitchFamily="34" charset="0"/>
                <a:cs typeface="Arial" panose="020B0604020202020204" pitchFamily="34" charset="0"/>
              </a:rPr>
              <a:t>Penelitian</a:t>
            </a:r>
            <a:endParaRPr lang="id-ID" b="1" dirty="0">
              <a:solidFill>
                <a:srgbClr val="E9E2CF"/>
              </a:solidFill>
              <a:latin typeface="Arial" panose="020B0604020202020204" pitchFamily="34" charset="0"/>
              <a:cs typeface="Arial" panose="020B0604020202020204" pitchFamily="34" charset="0"/>
            </a:endParaRPr>
          </a:p>
        </p:txBody>
      </p:sp>
      <p:grpSp>
        <p:nvGrpSpPr>
          <p:cNvPr id="78" name="Group 77">
            <a:extLst>
              <a:ext uri="{FF2B5EF4-FFF2-40B4-BE49-F238E27FC236}">
                <a16:creationId xmlns:a16="http://schemas.microsoft.com/office/drawing/2014/main" id="{AD49421B-3E2A-447F-BFE7-335325E58422}"/>
              </a:ext>
            </a:extLst>
          </p:cNvPr>
          <p:cNvGrpSpPr/>
          <p:nvPr/>
        </p:nvGrpSpPr>
        <p:grpSpPr>
          <a:xfrm>
            <a:off x="6173404" y="5378610"/>
            <a:ext cx="2388219" cy="958689"/>
            <a:chOff x="3367699" y="5551039"/>
            <a:chExt cx="2388219" cy="958689"/>
          </a:xfrm>
        </p:grpSpPr>
        <p:sp>
          <p:nvSpPr>
            <p:cNvPr id="79" name="Freeform: Shape 78">
              <a:extLst>
                <a:ext uri="{FF2B5EF4-FFF2-40B4-BE49-F238E27FC236}">
                  <a16:creationId xmlns:a16="http://schemas.microsoft.com/office/drawing/2014/main" id="{45FBB4F7-A14B-B284-E4D4-3F0F9F4A0A86}"/>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0" name="Freeform: Shape 79">
              <a:extLst>
                <a:ext uri="{FF2B5EF4-FFF2-40B4-BE49-F238E27FC236}">
                  <a16:creationId xmlns:a16="http://schemas.microsoft.com/office/drawing/2014/main" id="{77CF4D63-99F3-E7AA-F87A-DD855A0C6DA1}"/>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81" name="TextBox 80">
            <a:hlinkClick r:id="rId16" action="ppaction://hlinksldjump"/>
            <a:extLst>
              <a:ext uri="{FF2B5EF4-FFF2-40B4-BE49-F238E27FC236}">
                <a16:creationId xmlns:a16="http://schemas.microsoft.com/office/drawing/2014/main" id="{3C461DBB-366C-6D0F-33C3-1E96BFB70130}"/>
              </a:ext>
            </a:extLst>
          </p:cNvPr>
          <p:cNvSpPr txBox="1"/>
          <p:nvPr/>
        </p:nvSpPr>
        <p:spPr>
          <a:xfrm>
            <a:off x="6171447" y="5488489"/>
            <a:ext cx="2231570" cy="646331"/>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Penelitian</a:t>
            </a:r>
            <a:endParaRPr lang="en-US" b="1" dirty="0">
              <a:solidFill>
                <a:srgbClr val="E9E2CF"/>
              </a:solidFill>
              <a:latin typeface="Arial" panose="020B0604020202020204" pitchFamily="34" charset="0"/>
              <a:cs typeface="Arial" panose="020B0604020202020204" pitchFamily="34" charset="0"/>
            </a:endParaRPr>
          </a:p>
          <a:p>
            <a:pPr algn="ctr"/>
            <a:r>
              <a:rPr lang="en-US" b="1" dirty="0" err="1">
                <a:solidFill>
                  <a:srgbClr val="E9E2CF"/>
                </a:solidFill>
                <a:latin typeface="Arial" panose="020B0604020202020204" pitchFamily="34" charset="0"/>
                <a:cs typeface="Arial" panose="020B0604020202020204" pitchFamily="34" charset="0"/>
              </a:rPr>
              <a:t>Terdahulu</a:t>
            </a:r>
            <a:endParaRPr lang="id-ID" b="1" dirty="0">
              <a:solidFill>
                <a:srgbClr val="E9E2CF"/>
              </a:solidFill>
              <a:latin typeface="Arial" panose="020B0604020202020204" pitchFamily="34" charset="0"/>
              <a:cs typeface="Arial" panose="020B0604020202020204" pitchFamily="34" charset="0"/>
            </a:endParaRPr>
          </a:p>
        </p:txBody>
      </p:sp>
      <p:grpSp>
        <p:nvGrpSpPr>
          <p:cNvPr id="89" name="Group 88">
            <a:extLst>
              <a:ext uri="{FF2B5EF4-FFF2-40B4-BE49-F238E27FC236}">
                <a16:creationId xmlns:a16="http://schemas.microsoft.com/office/drawing/2014/main" id="{3F8DD48B-95BB-B752-1F17-6900D5DCBF77}"/>
              </a:ext>
            </a:extLst>
          </p:cNvPr>
          <p:cNvGrpSpPr/>
          <p:nvPr/>
        </p:nvGrpSpPr>
        <p:grpSpPr>
          <a:xfrm>
            <a:off x="8974990" y="5370268"/>
            <a:ext cx="2388219" cy="958689"/>
            <a:chOff x="3367699" y="5551039"/>
            <a:chExt cx="2388219" cy="958689"/>
          </a:xfrm>
        </p:grpSpPr>
        <p:sp>
          <p:nvSpPr>
            <p:cNvPr id="92" name="Freeform: Shape 91">
              <a:extLst>
                <a:ext uri="{FF2B5EF4-FFF2-40B4-BE49-F238E27FC236}">
                  <a16:creationId xmlns:a16="http://schemas.microsoft.com/office/drawing/2014/main" id="{2E09C28B-833F-1C57-6DB8-A4F2C1CECD48}"/>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3" name="Freeform: Shape 92">
              <a:extLst>
                <a:ext uri="{FF2B5EF4-FFF2-40B4-BE49-F238E27FC236}">
                  <a16:creationId xmlns:a16="http://schemas.microsoft.com/office/drawing/2014/main" id="{BC7DEEBB-7BAE-B6B9-313E-C790C3299A23}"/>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06" name="TextBox 105">
            <a:hlinkClick r:id="rId17" action="ppaction://hlinksldjump"/>
            <a:extLst>
              <a:ext uri="{FF2B5EF4-FFF2-40B4-BE49-F238E27FC236}">
                <a16:creationId xmlns:a16="http://schemas.microsoft.com/office/drawing/2014/main" id="{4D502AB3-C252-09D6-1718-3ACAEAEFB4A8}"/>
              </a:ext>
            </a:extLst>
          </p:cNvPr>
          <p:cNvSpPr txBox="1"/>
          <p:nvPr/>
        </p:nvSpPr>
        <p:spPr>
          <a:xfrm>
            <a:off x="8973033" y="5494054"/>
            <a:ext cx="2231570" cy="646331"/>
          </a:xfrm>
          <a:prstGeom prst="rect">
            <a:avLst/>
          </a:prstGeom>
          <a:noFill/>
        </p:spPr>
        <p:txBody>
          <a:bodyPr wrap="square" rtlCol="0">
            <a:spAutoFit/>
          </a:bodyPr>
          <a:lstStyle/>
          <a:p>
            <a:pPr algn="ctr"/>
            <a:r>
              <a:rPr lang="en-US" b="1" dirty="0" err="1">
                <a:solidFill>
                  <a:srgbClr val="E9E2CF"/>
                </a:solidFill>
                <a:latin typeface="Arial" panose="020B0604020202020204" pitchFamily="34" charset="0"/>
                <a:cs typeface="Arial" panose="020B0604020202020204" pitchFamily="34" charset="0"/>
              </a:rPr>
              <a:t>Hipotesis</a:t>
            </a:r>
            <a:endParaRPr lang="en-US" b="1" dirty="0">
              <a:solidFill>
                <a:srgbClr val="E9E2CF"/>
              </a:solidFill>
              <a:latin typeface="Arial" panose="020B0604020202020204" pitchFamily="34" charset="0"/>
              <a:cs typeface="Arial" panose="020B0604020202020204" pitchFamily="34" charset="0"/>
            </a:endParaRPr>
          </a:p>
          <a:p>
            <a:pPr algn="ctr"/>
            <a:r>
              <a:rPr lang="en-US" b="1" dirty="0" err="1">
                <a:solidFill>
                  <a:srgbClr val="E9E2CF"/>
                </a:solidFill>
                <a:latin typeface="Arial" panose="020B0604020202020204" pitchFamily="34" charset="0"/>
                <a:cs typeface="Arial" panose="020B0604020202020204" pitchFamily="34" charset="0"/>
              </a:rPr>
              <a:t>Penelitian</a:t>
            </a:r>
            <a:endParaRPr lang="id-ID" b="1" dirty="0">
              <a:solidFill>
                <a:srgbClr val="E9E2C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4965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1000" fill="hold"/>
                                        <p:tgtEl>
                                          <p:spTgt spid="120"/>
                                        </p:tgtEl>
                                        <p:attrNameLst>
                                          <p:attrName>ppt_x</p:attrName>
                                        </p:attrNameLst>
                                      </p:cBhvr>
                                      <p:tavLst>
                                        <p:tav tm="0">
                                          <p:val>
                                            <p:strVal val="0-#ppt_w/2"/>
                                          </p:val>
                                        </p:tav>
                                        <p:tav tm="100000">
                                          <p:val>
                                            <p:strVal val="#ppt_x"/>
                                          </p:val>
                                        </p:tav>
                                      </p:tavLst>
                                    </p:anim>
                                    <p:anim calcmode="lin" valueType="num">
                                      <p:cBhvr additive="base">
                                        <p:cTn id="8" dur="1000" fill="hold"/>
                                        <p:tgtEl>
                                          <p:spTgt spid="1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1000" fill="hold"/>
                                        <p:tgtEl>
                                          <p:spTgt spid="57"/>
                                        </p:tgtEl>
                                        <p:attrNameLst>
                                          <p:attrName>ppt_x</p:attrName>
                                        </p:attrNameLst>
                                      </p:cBhvr>
                                      <p:tavLst>
                                        <p:tav tm="0">
                                          <p:val>
                                            <p:strVal val="0-#ppt_w/2"/>
                                          </p:val>
                                        </p:tav>
                                        <p:tav tm="100000">
                                          <p:val>
                                            <p:strVal val="#ppt_x"/>
                                          </p:val>
                                        </p:tav>
                                      </p:tavLst>
                                    </p:anim>
                                    <p:anim calcmode="lin" valueType="num">
                                      <p:cBhvr additive="base">
                                        <p:cTn id="12" dur="10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53"/>
                                        </p:tgtEl>
                                        <p:attrNameLst>
                                          <p:attrName>style.visibility</p:attrName>
                                        </p:attrNameLst>
                                      </p:cBhvr>
                                      <p:to>
                                        <p:strVal val="visible"/>
                                      </p:to>
                                    </p:set>
                                    <p:anim calcmode="lin" valueType="num">
                                      <p:cBhvr additive="base">
                                        <p:cTn id="15" dur="1000" fill="hold"/>
                                        <p:tgtEl>
                                          <p:spTgt spid="153"/>
                                        </p:tgtEl>
                                        <p:attrNameLst>
                                          <p:attrName>ppt_x</p:attrName>
                                        </p:attrNameLst>
                                      </p:cBhvr>
                                      <p:tavLst>
                                        <p:tav tm="0">
                                          <p:val>
                                            <p:strVal val="0-#ppt_w/2"/>
                                          </p:val>
                                        </p:tav>
                                        <p:tav tm="100000">
                                          <p:val>
                                            <p:strVal val="#ppt_x"/>
                                          </p:val>
                                        </p:tav>
                                      </p:tavLst>
                                    </p:anim>
                                    <p:anim calcmode="lin" valueType="num">
                                      <p:cBhvr additive="base">
                                        <p:cTn id="16" dur="1000" fill="hold"/>
                                        <p:tgtEl>
                                          <p:spTgt spid="153"/>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56"/>
                                        </p:tgtEl>
                                        <p:attrNameLst>
                                          <p:attrName>style.visibility</p:attrName>
                                        </p:attrNameLst>
                                      </p:cBhvr>
                                      <p:to>
                                        <p:strVal val="visible"/>
                                      </p:to>
                                    </p:set>
                                    <p:anim calcmode="lin" valueType="num">
                                      <p:cBhvr additive="base">
                                        <p:cTn id="19" dur="1000" fill="hold"/>
                                        <p:tgtEl>
                                          <p:spTgt spid="156"/>
                                        </p:tgtEl>
                                        <p:attrNameLst>
                                          <p:attrName>ppt_x</p:attrName>
                                        </p:attrNameLst>
                                      </p:cBhvr>
                                      <p:tavLst>
                                        <p:tav tm="0">
                                          <p:val>
                                            <p:strVal val="0-#ppt_w/2"/>
                                          </p:val>
                                        </p:tav>
                                        <p:tav tm="100000">
                                          <p:val>
                                            <p:strVal val="#ppt_x"/>
                                          </p:val>
                                        </p:tav>
                                      </p:tavLst>
                                    </p:anim>
                                    <p:anim calcmode="lin" valueType="num">
                                      <p:cBhvr additive="base">
                                        <p:cTn id="20" dur="1000" fill="hold"/>
                                        <p:tgtEl>
                                          <p:spTgt spid="15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59"/>
                                        </p:tgtEl>
                                        <p:attrNameLst>
                                          <p:attrName>style.visibility</p:attrName>
                                        </p:attrNameLst>
                                      </p:cBhvr>
                                      <p:to>
                                        <p:strVal val="visible"/>
                                      </p:to>
                                    </p:set>
                                    <p:anim calcmode="lin" valueType="num">
                                      <p:cBhvr additive="base">
                                        <p:cTn id="23" dur="1000" fill="hold"/>
                                        <p:tgtEl>
                                          <p:spTgt spid="159"/>
                                        </p:tgtEl>
                                        <p:attrNameLst>
                                          <p:attrName>ppt_x</p:attrName>
                                        </p:attrNameLst>
                                      </p:cBhvr>
                                      <p:tavLst>
                                        <p:tav tm="0">
                                          <p:val>
                                            <p:strVal val="0-#ppt_w/2"/>
                                          </p:val>
                                        </p:tav>
                                        <p:tav tm="100000">
                                          <p:val>
                                            <p:strVal val="#ppt_x"/>
                                          </p:val>
                                        </p:tav>
                                      </p:tavLst>
                                    </p:anim>
                                    <p:anim calcmode="lin" valueType="num">
                                      <p:cBhvr additive="base">
                                        <p:cTn id="24" dur="1000" fill="hold"/>
                                        <p:tgtEl>
                                          <p:spTgt spid="159"/>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162"/>
                                        </p:tgtEl>
                                        <p:attrNameLst>
                                          <p:attrName>style.visibility</p:attrName>
                                        </p:attrNameLst>
                                      </p:cBhvr>
                                      <p:to>
                                        <p:strVal val="visible"/>
                                      </p:to>
                                    </p:set>
                                    <p:anim calcmode="lin" valueType="num">
                                      <p:cBhvr additive="base">
                                        <p:cTn id="27" dur="1000" fill="hold"/>
                                        <p:tgtEl>
                                          <p:spTgt spid="162"/>
                                        </p:tgtEl>
                                        <p:attrNameLst>
                                          <p:attrName>ppt_x</p:attrName>
                                        </p:attrNameLst>
                                      </p:cBhvr>
                                      <p:tavLst>
                                        <p:tav tm="0">
                                          <p:val>
                                            <p:strVal val="0-#ppt_w/2"/>
                                          </p:val>
                                        </p:tav>
                                        <p:tav tm="100000">
                                          <p:val>
                                            <p:strVal val="#ppt_x"/>
                                          </p:val>
                                        </p:tav>
                                      </p:tavLst>
                                    </p:anim>
                                    <p:anim calcmode="lin" valueType="num">
                                      <p:cBhvr additive="base">
                                        <p:cTn id="28" dur="1000" fill="hold"/>
                                        <p:tgtEl>
                                          <p:spTgt spid="162"/>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65"/>
                                        </p:tgtEl>
                                        <p:attrNameLst>
                                          <p:attrName>style.visibility</p:attrName>
                                        </p:attrNameLst>
                                      </p:cBhvr>
                                      <p:to>
                                        <p:strVal val="visible"/>
                                      </p:to>
                                    </p:set>
                                    <p:anim calcmode="lin" valueType="num">
                                      <p:cBhvr additive="base">
                                        <p:cTn id="31" dur="1000" fill="hold"/>
                                        <p:tgtEl>
                                          <p:spTgt spid="165"/>
                                        </p:tgtEl>
                                        <p:attrNameLst>
                                          <p:attrName>ppt_x</p:attrName>
                                        </p:attrNameLst>
                                      </p:cBhvr>
                                      <p:tavLst>
                                        <p:tav tm="0">
                                          <p:val>
                                            <p:strVal val="0-#ppt_w/2"/>
                                          </p:val>
                                        </p:tav>
                                        <p:tav tm="100000">
                                          <p:val>
                                            <p:strVal val="#ppt_x"/>
                                          </p:val>
                                        </p:tav>
                                      </p:tavLst>
                                    </p:anim>
                                    <p:anim calcmode="lin" valueType="num">
                                      <p:cBhvr additive="base">
                                        <p:cTn id="32" dur="1000" fill="hold"/>
                                        <p:tgtEl>
                                          <p:spTgt spid="165"/>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168"/>
                                        </p:tgtEl>
                                        <p:attrNameLst>
                                          <p:attrName>style.visibility</p:attrName>
                                        </p:attrNameLst>
                                      </p:cBhvr>
                                      <p:to>
                                        <p:strVal val="visible"/>
                                      </p:to>
                                    </p:set>
                                    <p:anim calcmode="lin" valueType="num">
                                      <p:cBhvr additive="base">
                                        <p:cTn id="35" dur="1000" fill="hold"/>
                                        <p:tgtEl>
                                          <p:spTgt spid="168"/>
                                        </p:tgtEl>
                                        <p:attrNameLst>
                                          <p:attrName>ppt_x</p:attrName>
                                        </p:attrNameLst>
                                      </p:cBhvr>
                                      <p:tavLst>
                                        <p:tav tm="0">
                                          <p:val>
                                            <p:strVal val="0-#ppt_w/2"/>
                                          </p:val>
                                        </p:tav>
                                        <p:tav tm="100000">
                                          <p:val>
                                            <p:strVal val="#ppt_x"/>
                                          </p:val>
                                        </p:tav>
                                      </p:tavLst>
                                    </p:anim>
                                    <p:anim calcmode="lin" valueType="num">
                                      <p:cBhvr additive="base">
                                        <p:cTn id="36" dur="1000" fill="hold"/>
                                        <p:tgtEl>
                                          <p:spTgt spid="168"/>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69"/>
                                        </p:tgtEl>
                                        <p:attrNameLst>
                                          <p:attrName>style.visibility</p:attrName>
                                        </p:attrNameLst>
                                      </p:cBhvr>
                                      <p:to>
                                        <p:strVal val="visible"/>
                                      </p:to>
                                    </p:set>
                                    <p:anim calcmode="lin" valueType="num">
                                      <p:cBhvr additive="base">
                                        <p:cTn id="39" dur="1000" fill="hold"/>
                                        <p:tgtEl>
                                          <p:spTgt spid="169"/>
                                        </p:tgtEl>
                                        <p:attrNameLst>
                                          <p:attrName>ppt_x</p:attrName>
                                        </p:attrNameLst>
                                      </p:cBhvr>
                                      <p:tavLst>
                                        <p:tav tm="0">
                                          <p:val>
                                            <p:strVal val="0-#ppt_w/2"/>
                                          </p:val>
                                        </p:tav>
                                        <p:tav tm="100000">
                                          <p:val>
                                            <p:strVal val="#ppt_x"/>
                                          </p:val>
                                        </p:tav>
                                      </p:tavLst>
                                    </p:anim>
                                    <p:anim calcmode="lin" valueType="num">
                                      <p:cBhvr additive="base">
                                        <p:cTn id="40" dur="1000" fill="hold"/>
                                        <p:tgtEl>
                                          <p:spTgt spid="169"/>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70"/>
                                        </p:tgtEl>
                                        <p:attrNameLst>
                                          <p:attrName>style.visibility</p:attrName>
                                        </p:attrNameLst>
                                      </p:cBhvr>
                                      <p:to>
                                        <p:strVal val="visible"/>
                                      </p:to>
                                    </p:set>
                                    <p:anim calcmode="lin" valueType="num">
                                      <p:cBhvr additive="base">
                                        <p:cTn id="43" dur="1000" fill="hold"/>
                                        <p:tgtEl>
                                          <p:spTgt spid="170"/>
                                        </p:tgtEl>
                                        <p:attrNameLst>
                                          <p:attrName>ppt_x</p:attrName>
                                        </p:attrNameLst>
                                      </p:cBhvr>
                                      <p:tavLst>
                                        <p:tav tm="0">
                                          <p:val>
                                            <p:strVal val="0-#ppt_w/2"/>
                                          </p:val>
                                        </p:tav>
                                        <p:tav tm="100000">
                                          <p:val>
                                            <p:strVal val="#ppt_x"/>
                                          </p:val>
                                        </p:tav>
                                      </p:tavLst>
                                    </p:anim>
                                    <p:anim calcmode="lin" valueType="num">
                                      <p:cBhvr additive="base">
                                        <p:cTn id="44" dur="1000" fill="hold"/>
                                        <p:tgtEl>
                                          <p:spTgt spid="170"/>
                                        </p:tgtEl>
                                        <p:attrNameLst>
                                          <p:attrName>ppt_y</p:attrName>
                                        </p:attrNameLst>
                                      </p:cBhvr>
                                      <p:tavLst>
                                        <p:tav tm="0">
                                          <p:val>
                                            <p:strVal val="#ppt_y"/>
                                          </p:val>
                                        </p:tav>
                                        <p:tav tm="100000">
                                          <p:val>
                                            <p:strVal val="#ppt_y"/>
                                          </p:val>
                                        </p:tav>
                                      </p:tavLst>
                                    </p:anim>
                                  </p:childTnLst>
                                </p:cTn>
                              </p:par>
                              <p:par>
                                <p:cTn id="45" presetID="2" presetClass="entr" presetSubtype="3"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1000" fill="hold"/>
                                        <p:tgtEl>
                                          <p:spTgt spid="13"/>
                                        </p:tgtEl>
                                        <p:attrNameLst>
                                          <p:attrName>ppt_x</p:attrName>
                                        </p:attrNameLst>
                                      </p:cBhvr>
                                      <p:tavLst>
                                        <p:tav tm="0">
                                          <p:val>
                                            <p:strVal val="1+#ppt_w/2"/>
                                          </p:val>
                                        </p:tav>
                                        <p:tav tm="100000">
                                          <p:val>
                                            <p:strVal val="#ppt_x"/>
                                          </p:val>
                                        </p:tav>
                                      </p:tavLst>
                                    </p:anim>
                                    <p:anim calcmode="lin" valueType="num">
                                      <p:cBhvr additive="base">
                                        <p:cTn id="48" dur="1000" fill="hold"/>
                                        <p:tgtEl>
                                          <p:spTgt spid="13"/>
                                        </p:tgtEl>
                                        <p:attrNameLst>
                                          <p:attrName>ppt_y</p:attrName>
                                        </p:attrNameLst>
                                      </p:cBhvr>
                                      <p:tavLst>
                                        <p:tav tm="0">
                                          <p:val>
                                            <p:strVal val="0-#ppt_h/2"/>
                                          </p:val>
                                        </p:tav>
                                        <p:tav tm="100000">
                                          <p:val>
                                            <p:strVal val="#ppt_y"/>
                                          </p:val>
                                        </p:tav>
                                      </p:tavLst>
                                    </p:anim>
                                  </p:childTnLst>
                                </p:cTn>
                              </p:par>
                              <p:par>
                                <p:cTn id="49" presetID="2" presetClass="entr" presetSubtype="3" fill="hold" grpId="0" nodeType="withEffect">
                                  <p:stCondLst>
                                    <p:cond delay="0"/>
                                  </p:stCondLst>
                                  <p:childTnLst>
                                    <p:set>
                                      <p:cBhvr>
                                        <p:cTn id="50" dur="1" fill="hold">
                                          <p:stCondLst>
                                            <p:cond delay="0"/>
                                          </p:stCondLst>
                                        </p:cTn>
                                        <p:tgtEl>
                                          <p:spTgt spid="107"/>
                                        </p:tgtEl>
                                        <p:attrNameLst>
                                          <p:attrName>style.visibility</p:attrName>
                                        </p:attrNameLst>
                                      </p:cBhvr>
                                      <p:to>
                                        <p:strVal val="visible"/>
                                      </p:to>
                                    </p:set>
                                    <p:anim calcmode="lin" valueType="num">
                                      <p:cBhvr additive="base">
                                        <p:cTn id="51" dur="1000" fill="hold"/>
                                        <p:tgtEl>
                                          <p:spTgt spid="107"/>
                                        </p:tgtEl>
                                        <p:attrNameLst>
                                          <p:attrName>ppt_x</p:attrName>
                                        </p:attrNameLst>
                                      </p:cBhvr>
                                      <p:tavLst>
                                        <p:tav tm="0">
                                          <p:val>
                                            <p:strVal val="1+#ppt_w/2"/>
                                          </p:val>
                                        </p:tav>
                                        <p:tav tm="100000">
                                          <p:val>
                                            <p:strVal val="#ppt_x"/>
                                          </p:val>
                                        </p:tav>
                                      </p:tavLst>
                                    </p:anim>
                                    <p:anim calcmode="lin" valueType="num">
                                      <p:cBhvr additive="base">
                                        <p:cTn id="52" dur="1000" fill="hold"/>
                                        <p:tgtEl>
                                          <p:spTgt spid="107"/>
                                        </p:tgtEl>
                                        <p:attrNameLst>
                                          <p:attrName>ppt_y</p:attrName>
                                        </p:attrNameLst>
                                      </p:cBhvr>
                                      <p:tavLst>
                                        <p:tav tm="0">
                                          <p:val>
                                            <p:strVal val="0-#ppt_h/2"/>
                                          </p:val>
                                        </p:tav>
                                        <p:tav tm="100000">
                                          <p:val>
                                            <p:strVal val="#ppt_y"/>
                                          </p:val>
                                        </p:tav>
                                      </p:tavLst>
                                    </p:anim>
                                  </p:childTnLst>
                                </p:cTn>
                              </p:par>
                              <p:par>
                                <p:cTn id="53" presetID="2" presetClass="entr" presetSubtype="3" fill="hold" grpId="0" nodeType="withEffect">
                                  <p:stCondLst>
                                    <p:cond delay="0"/>
                                  </p:stCondLst>
                                  <p:childTnLst>
                                    <p:set>
                                      <p:cBhvr>
                                        <p:cTn id="54" dur="1" fill="hold">
                                          <p:stCondLst>
                                            <p:cond delay="0"/>
                                          </p:stCondLst>
                                        </p:cTn>
                                        <p:tgtEl>
                                          <p:spTgt spid="109"/>
                                        </p:tgtEl>
                                        <p:attrNameLst>
                                          <p:attrName>style.visibility</p:attrName>
                                        </p:attrNameLst>
                                      </p:cBhvr>
                                      <p:to>
                                        <p:strVal val="visible"/>
                                      </p:to>
                                    </p:set>
                                    <p:anim calcmode="lin" valueType="num">
                                      <p:cBhvr additive="base">
                                        <p:cTn id="55" dur="1000" fill="hold"/>
                                        <p:tgtEl>
                                          <p:spTgt spid="109"/>
                                        </p:tgtEl>
                                        <p:attrNameLst>
                                          <p:attrName>ppt_x</p:attrName>
                                        </p:attrNameLst>
                                      </p:cBhvr>
                                      <p:tavLst>
                                        <p:tav tm="0">
                                          <p:val>
                                            <p:strVal val="1+#ppt_w/2"/>
                                          </p:val>
                                        </p:tav>
                                        <p:tav tm="100000">
                                          <p:val>
                                            <p:strVal val="#ppt_x"/>
                                          </p:val>
                                        </p:tav>
                                      </p:tavLst>
                                    </p:anim>
                                    <p:anim calcmode="lin" valueType="num">
                                      <p:cBhvr additive="base">
                                        <p:cTn id="56" dur="1000" fill="hold"/>
                                        <p:tgtEl>
                                          <p:spTgt spid="109"/>
                                        </p:tgtEl>
                                        <p:attrNameLst>
                                          <p:attrName>ppt_y</p:attrName>
                                        </p:attrNameLst>
                                      </p:cBhvr>
                                      <p:tavLst>
                                        <p:tav tm="0">
                                          <p:val>
                                            <p:strVal val="0-#ppt_h/2"/>
                                          </p:val>
                                        </p:tav>
                                        <p:tav tm="100000">
                                          <p:val>
                                            <p:strVal val="#ppt_y"/>
                                          </p:val>
                                        </p:tav>
                                      </p:tavLst>
                                    </p:anim>
                                  </p:childTnLst>
                                </p:cTn>
                              </p:par>
                              <p:par>
                                <p:cTn id="57" presetID="2" presetClass="entr" presetSubtype="3" fill="hold"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1000" fill="hold"/>
                                        <p:tgtEl>
                                          <p:spTgt spid="2"/>
                                        </p:tgtEl>
                                        <p:attrNameLst>
                                          <p:attrName>ppt_x</p:attrName>
                                        </p:attrNameLst>
                                      </p:cBhvr>
                                      <p:tavLst>
                                        <p:tav tm="0">
                                          <p:val>
                                            <p:strVal val="1+#ppt_w/2"/>
                                          </p:val>
                                        </p:tav>
                                        <p:tav tm="100000">
                                          <p:val>
                                            <p:strVal val="#ppt_x"/>
                                          </p:val>
                                        </p:tav>
                                      </p:tavLst>
                                    </p:anim>
                                    <p:anim calcmode="lin" valueType="num">
                                      <p:cBhvr additive="base">
                                        <p:cTn id="60" dur="1000" fill="hold"/>
                                        <p:tgtEl>
                                          <p:spTgt spid="2"/>
                                        </p:tgtEl>
                                        <p:attrNameLst>
                                          <p:attrName>ppt_y</p:attrName>
                                        </p:attrNameLst>
                                      </p:cBhvr>
                                      <p:tavLst>
                                        <p:tav tm="0">
                                          <p:val>
                                            <p:strVal val="0-#ppt_h/2"/>
                                          </p:val>
                                        </p:tav>
                                        <p:tav tm="100000">
                                          <p:val>
                                            <p:strVal val="#ppt_y"/>
                                          </p:val>
                                        </p:tav>
                                      </p:tavLst>
                                    </p:anim>
                                  </p:childTnLst>
                                </p:cTn>
                              </p:par>
                              <p:par>
                                <p:cTn id="61" presetID="2" presetClass="entr" presetSubtype="3" fill="hold" grpId="0" nodeType="withEffect">
                                  <p:stCondLst>
                                    <p:cond delay="0"/>
                                  </p:stCondLst>
                                  <p:childTnLst>
                                    <p:set>
                                      <p:cBhvr>
                                        <p:cTn id="62" dur="1" fill="hold">
                                          <p:stCondLst>
                                            <p:cond delay="0"/>
                                          </p:stCondLst>
                                        </p:cTn>
                                        <p:tgtEl>
                                          <p:spTgt spid="88"/>
                                        </p:tgtEl>
                                        <p:attrNameLst>
                                          <p:attrName>style.visibility</p:attrName>
                                        </p:attrNameLst>
                                      </p:cBhvr>
                                      <p:to>
                                        <p:strVal val="visible"/>
                                      </p:to>
                                    </p:set>
                                    <p:anim calcmode="lin" valueType="num">
                                      <p:cBhvr additive="base">
                                        <p:cTn id="63" dur="1000" fill="hold"/>
                                        <p:tgtEl>
                                          <p:spTgt spid="88"/>
                                        </p:tgtEl>
                                        <p:attrNameLst>
                                          <p:attrName>ppt_x</p:attrName>
                                        </p:attrNameLst>
                                      </p:cBhvr>
                                      <p:tavLst>
                                        <p:tav tm="0">
                                          <p:val>
                                            <p:strVal val="1+#ppt_w/2"/>
                                          </p:val>
                                        </p:tav>
                                        <p:tav tm="100000">
                                          <p:val>
                                            <p:strVal val="#ppt_x"/>
                                          </p:val>
                                        </p:tav>
                                      </p:tavLst>
                                    </p:anim>
                                    <p:anim calcmode="lin" valueType="num">
                                      <p:cBhvr additive="base">
                                        <p:cTn id="64" dur="1000" fill="hold"/>
                                        <p:tgtEl>
                                          <p:spTgt spid="88"/>
                                        </p:tgtEl>
                                        <p:attrNameLst>
                                          <p:attrName>ppt_y</p:attrName>
                                        </p:attrNameLst>
                                      </p:cBhvr>
                                      <p:tavLst>
                                        <p:tav tm="0">
                                          <p:val>
                                            <p:strVal val="0-#ppt_h/2"/>
                                          </p:val>
                                        </p:tav>
                                        <p:tav tm="100000">
                                          <p:val>
                                            <p:strVal val="#ppt_y"/>
                                          </p:val>
                                        </p:tav>
                                      </p:tavLst>
                                    </p:anim>
                                  </p:childTnLst>
                                </p:cTn>
                              </p:par>
                              <p:par>
                                <p:cTn id="65" presetID="2" presetClass="entr" presetSubtype="3" fill="hold" nodeType="withEffect">
                                  <p:stCondLst>
                                    <p:cond delay="0"/>
                                  </p:stCondLst>
                                  <p:childTnLst>
                                    <p:set>
                                      <p:cBhvr>
                                        <p:cTn id="66" dur="1" fill="hold">
                                          <p:stCondLst>
                                            <p:cond delay="0"/>
                                          </p:stCondLst>
                                        </p:cTn>
                                        <p:tgtEl>
                                          <p:spTgt spid="78"/>
                                        </p:tgtEl>
                                        <p:attrNameLst>
                                          <p:attrName>style.visibility</p:attrName>
                                        </p:attrNameLst>
                                      </p:cBhvr>
                                      <p:to>
                                        <p:strVal val="visible"/>
                                      </p:to>
                                    </p:set>
                                    <p:anim calcmode="lin" valueType="num">
                                      <p:cBhvr additive="base">
                                        <p:cTn id="67" dur="1000" fill="hold"/>
                                        <p:tgtEl>
                                          <p:spTgt spid="78"/>
                                        </p:tgtEl>
                                        <p:attrNameLst>
                                          <p:attrName>ppt_x</p:attrName>
                                        </p:attrNameLst>
                                      </p:cBhvr>
                                      <p:tavLst>
                                        <p:tav tm="0">
                                          <p:val>
                                            <p:strVal val="1+#ppt_w/2"/>
                                          </p:val>
                                        </p:tav>
                                        <p:tav tm="100000">
                                          <p:val>
                                            <p:strVal val="#ppt_x"/>
                                          </p:val>
                                        </p:tav>
                                      </p:tavLst>
                                    </p:anim>
                                    <p:anim calcmode="lin" valueType="num">
                                      <p:cBhvr additive="base">
                                        <p:cTn id="68" dur="1000" fill="hold"/>
                                        <p:tgtEl>
                                          <p:spTgt spid="78"/>
                                        </p:tgtEl>
                                        <p:attrNameLst>
                                          <p:attrName>ppt_y</p:attrName>
                                        </p:attrNameLst>
                                      </p:cBhvr>
                                      <p:tavLst>
                                        <p:tav tm="0">
                                          <p:val>
                                            <p:strVal val="0-#ppt_h/2"/>
                                          </p:val>
                                        </p:tav>
                                        <p:tav tm="100000">
                                          <p:val>
                                            <p:strVal val="#ppt_y"/>
                                          </p:val>
                                        </p:tav>
                                      </p:tavLst>
                                    </p:anim>
                                  </p:childTnLst>
                                </p:cTn>
                              </p:par>
                              <p:par>
                                <p:cTn id="69" presetID="2" presetClass="entr" presetSubtype="3" fill="hold" grpId="0" nodeType="withEffect">
                                  <p:stCondLst>
                                    <p:cond delay="0"/>
                                  </p:stCondLst>
                                  <p:childTnLst>
                                    <p:set>
                                      <p:cBhvr>
                                        <p:cTn id="70" dur="1" fill="hold">
                                          <p:stCondLst>
                                            <p:cond delay="0"/>
                                          </p:stCondLst>
                                        </p:cTn>
                                        <p:tgtEl>
                                          <p:spTgt spid="81"/>
                                        </p:tgtEl>
                                        <p:attrNameLst>
                                          <p:attrName>style.visibility</p:attrName>
                                        </p:attrNameLst>
                                      </p:cBhvr>
                                      <p:to>
                                        <p:strVal val="visible"/>
                                      </p:to>
                                    </p:set>
                                    <p:anim calcmode="lin" valueType="num">
                                      <p:cBhvr additive="base">
                                        <p:cTn id="71" dur="1000" fill="hold"/>
                                        <p:tgtEl>
                                          <p:spTgt spid="81"/>
                                        </p:tgtEl>
                                        <p:attrNameLst>
                                          <p:attrName>ppt_x</p:attrName>
                                        </p:attrNameLst>
                                      </p:cBhvr>
                                      <p:tavLst>
                                        <p:tav tm="0">
                                          <p:val>
                                            <p:strVal val="1+#ppt_w/2"/>
                                          </p:val>
                                        </p:tav>
                                        <p:tav tm="100000">
                                          <p:val>
                                            <p:strVal val="#ppt_x"/>
                                          </p:val>
                                        </p:tav>
                                      </p:tavLst>
                                    </p:anim>
                                    <p:anim calcmode="lin" valueType="num">
                                      <p:cBhvr additive="base">
                                        <p:cTn id="72" dur="1000" fill="hold"/>
                                        <p:tgtEl>
                                          <p:spTgt spid="81"/>
                                        </p:tgtEl>
                                        <p:attrNameLst>
                                          <p:attrName>ppt_y</p:attrName>
                                        </p:attrNameLst>
                                      </p:cBhvr>
                                      <p:tavLst>
                                        <p:tav tm="0">
                                          <p:val>
                                            <p:strVal val="0-#ppt_h/2"/>
                                          </p:val>
                                        </p:tav>
                                        <p:tav tm="100000">
                                          <p:val>
                                            <p:strVal val="#ppt_y"/>
                                          </p:val>
                                        </p:tav>
                                      </p:tavLst>
                                    </p:anim>
                                  </p:childTnLst>
                                </p:cTn>
                              </p:par>
                              <p:par>
                                <p:cTn id="73" presetID="2" presetClass="entr" presetSubtype="3" fill="hold" nodeType="withEffect">
                                  <p:stCondLst>
                                    <p:cond delay="0"/>
                                  </p:stCondLst>
                                  <p:childTnLst>
                                    <p:set>
                                      <p:cBhvr>
                                        <p:cTn id="74" dur="1" fill="hold">
                                          <p:stCondLst>
                                            <p:cond delay="0"/>
                                          </p:stCondLst>
                                        </p:cTn>
                                        <p:tgtEl>
                                          <p:spTgt spid="89"/>
                                        </p:tgtEl>
                                        <p:attrNameLst>
                                          <p:attrName>style.visibility</p:attrName>
                                        </p:attrNameLst>
                                      </p:cBhvr>
                                      <p:to>
                                        <p:strVal val="visible"/>
                                      </p:to>
                                    </p:set>
                                    <p:anim calcmode="lin" valueType="num">
                                      <p:cBhvr additive="base">
                                        <p:cTn id="75" dur="1000" fill="hold"/>
                                        <p:tgtEl>
                                          <p:spTgt spid="89"/>
                                        </p:tgtEl>
                                        <p:attrNameLst>
                                          <p:attrName>ppt_x</p:attrName>
                                        </p:attrNameLst>
                                      </p:cBhvr>
                                      <p:tavLst>
                                        <p:tav tm="0">
                                          <p:val>
                                            <p:strVal val="1+#ppt_w/2"/>
                                          </p:val>
                                        </p:tav>
                                        <p:tav tm="100000">
                                          <p:val>
                                            <p:strVal val="#ppt_x"/>
                                          </p:val>
                                        </p:tav>
                                      </p:tavLst>
                                    </p:anim>
                                    <p:anim calcmode="lin" valueType="num">
                                      <p:cBhvr additive="base">
                                        <p:cTn id="76" dur="1000" fill="hold"/>
                                        <p:tgtEl>
                                          <p:spTgt spid="89"/>
                                        </p:tgtEl>
                                        <p:attrNameLst>
                                          <p:attrName>ppt_y</p:attrName>
                                        </p:attrNameLst>
                                      </p:cBhvr>
                                      <p:tavLst>
                                        <p:tav tm="0">
                                          <p:val>
                                            <p:strVal val="0-#ppt_h/2"/>
                                          </p:val>
                                        </p:tav>
                                        <p:tav tm="100000">
                                          <p:val>
                                            <p:strVal val="#ppt_y"/>
                                          </p:val>
                                        </p:tav>
                                      </p:tavLst>
                                    </p:anim>
                                  </p:childTnLst>
                                </p:cTn>
                              </p:par>
                              <p:par>
                                <p:cTn id="77" presetID="2" presetClass="entr" presetSubtype="3" fill="hold" grpId="0" nodeType="withEffect">
                                  <p:stCondLst>
                                    <p:cond delay="0"/>
                                  </p:stCondLst>
                                  <p:childTnLst>
                                    <p:set>
                                      <p:cBhvr>
                                        <p:cTn id="78" dur="1" fill="hold">
                                          <p:stCondLst>
                                            <p:cond delay="0"/>
                                          </p:stCondLst>
                                        </p:cTn>
                                        <p:tgtEl>
                                          <p:spTgt spid="106"/>
                                        </p:tgtEl>
                                        <p:attrNameLst>
                                          <p:attrName>style.visibility</p:attrName>
                                        </p:attrNameLst>
                                      </p:cBhvr>
                                      <p:to>
                                        <p:strVal val="visible"/>
                                      </p:to>
                                    </p:set>
                                    <p:anim calcmode="lin" valueType="num">
                                      <p:cBhvr additive="base">
                                        <p:cTn id="79" dur="1000" fill="hold"/>
                                        <p:tgtEl>
                                          <p:spTgt spid="106"/>
                                        </p:tgtEl>
                                        <p:attrNameLst>
                                          <p:attrName>ppt_x</p:attrName>
                                        </p:attrNameLst>
                                      </p:cBhvr>
                                      <p:tavLst>
                                        <p:tav tm="0">
                                          <p:val>
                                            <p:strVal val="1+#ppt_w/2"/>
                                          </p:val>
                                        </p:tav>
                                        <p:tav tm="100000">
                                          <p:val>
                                            <p:strVal val="#ppt_x"/>
                                          </p:val>
                                        </p:tav>
                                      </p:tavLst>
                                    </p:anim>
                                    <p:anim calcmode="lin" valueType="num">
                                      <p:cBhvr additive="base">
                                        <p:cTn id="80" dur="1000" fill="hold"/>
                                        <p:tgtEl>
                                          <p:spTgt spid="106"/>
                                        </p:tgtEl>
                                        <p:attrNameLst>
                                          <p:attrName>ppt_y</p:attrName>
                                        </p:attrNameLst>
                                      </p:cBhvr>
                                      <p:tavLst>
                                        <p:tav tm="0">
                                          <p:val>
                                            <p:strVal val="0-#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53" presetClass="exit" presetSubtype="32" fill="hold" grpId="1" nodeType="clickEffect">
                                  <p:stCondLst>
                                    <p:cond delay="1000"/>
                                  </p:stCondLst>
                                  <p:childTnLst>
                                    <p:anim calcmode="lin" valueType="num">
                                      <p:cBhvr>
                                        <p:cTn id="84" dur="1000"/>
                                        <p:tgtEl>
                                          <p:spTgt spid="120"/>
                                        </p:tgtEl>
                                        <p:attrNameLst>
                                          <p:attrName>ppt_w</p:attrName>
                                        </p:attrNameLst>
                                      </p:cBhvr>
                                      <p:tavLst>
                                        <p:tav tm="0">
                                          <p:val>
                                            <p:strVal val="ppt_w"/>
                                          </p:val>
                                        </p:tav>
                                        <p:tav tm="100000">
                                          <p:val>
                                            <p:fltVal val="0"/>
                                          </p:val>
                                        </p:tav>
                                      </p:tavLst>
                                    </p:anim>
                                    <p:anim calcmode="lin" valueType="num">
                                      <p:cBhvr>
                                        <p:cTn id="85" dur="1000"/>
                                        <p:tgtEl>
                                          <p:spTgt spid="120"/>
                                        </p:tgtEl>
                                        <p:attrNameLst>
                                          <p:attrName>ppt_h</p:attrName>
                                        </p:attrNameLst>
                                      </p:cBhvr>
                                      <p:tavLst>
                                        <p:tav tm="0">
                                          <p:val>
                                            <p:strVal val="ppt_h"/>
                                          </p:val>
                                        </p:tav>
                                        <p:tav tm="100000">
                                          <p:val>
                                            <p:fltVal val="0"/>
                                          </p:val>
                                        </p:tav>
                                      </p:tavLst>
                                    </p:anim>
                                    <p:animEffect transition="out" filter="fade">
                                      <p:cBhvr>
                                        <p:cTn id="86" dur="1000"/>
                                        <p:tgtEl>
                                          <p:spTgt spid="120"/>
                                        </p:tgtEl>
                                      </p:cBhvr>
                                    </p:animEffect>
                                    <p:set>
                                      <p:cBhvr>
                                        <p:cTn id="87" dur="1" fill="hold">
                                          <p:stCondLst>
                                            <p:cond delay="999"/>
                                          </p:stCondLst>
                                        </p:cTn>
                                        <p:tgtEl>
                                          <p:spTgt spid="120"/>
                                        </p:tgtEl>
                                        <p:attrNameLst>
                                          <p:attrName>style.visibility</p:attrName>
                                        </p:attrNameLst>
                                      </p:cBhvr>
                                      <p:to>
                                        <p:strVal val="hidden"/>
                                      </p:to>
                                    </p:set>
                                  </p:childTnLst>
                                </p:cTn>
                              </p:par>
                              <p:par>
                                <p:cTn id="88" presetID="53" presetClass="exit" presetSubtype="32" fill="hold" grpId="1" nodeType="withEffect">
                                  <p:stCondLst>
                                    <p:cond delay="1000"/>
                                  </p:stCondLst>
                                  <p:childTnLst>
                                    <p:anim calcmode="lin" valueType="num">
                                      <p:cBhvr>
                                        <p:cTn id="89" dur="1000"/>
                                        <p:tgtEl>
                                          <p:spTgt spid="57"/>
                                        </p:tgtEl>
                                        <p:attrNameLst>
                                          <p:attrName>ppt_w</p:attrName>
                                        </p:attrNameLst>
                                      </p:cBhvr>
                                      <p:tavLst>
                                        <p:tav tm="0">
                                          <p:val>
                                            <p:strVal val="ppt_w"/>
                                          </p:val>
                                        </p:tav>
                                        <p:tav tm="100000">
                                          <p:val>
                                            <p:fltVal val="0"/>
                                          </p:val>
                                        </p:tav>
                                      </p:tavLst>
                                    </p:anim>
                                    <p:anim calcmode="lin" valueType="num">
                                      <p:cBhvr>
                                        <p:cTn id="90" dur="1000"/>
                                        <p:tgtEl>
                                          <p:spTgt spid="57"/>
                                        </p:tgtEl>
                                        <p:attrNameLst>
                                          <p:attrName>ppt_h</p:attrName>
                                        </p:attrNameLst>
                                      </p:cBhvr>
                                      <p:tavLst>
                                        <p:tav tm="0">
                                          <p:val>
                                            <p:strVal val="ppt_h"/>
                                          </p:val>
                                        </p:tav>
                                        <p:tav tm="100000">
                                          <p:val>
                                            <p:fltVal val="0"/>
                                          </p:val>
                                        </p:tav>
                                      </p:tavLst>
                                    </p:anim>
                                    <p:animEffect transition="out" filter="fade">
                                      <p:cBhvr>
                                        <p:cTn id="91" dur="1000"/>
                                        <p:tgtEl>
                                          <p:spTgt spid="57"/>
                                        </p:tgtEl>
                                      </p:cBhvr>
                                    </p:animEffect>
                                    <p:set>
                                      <p:cBhvr>
                                        <p:cTn id="92" dur="1" fill="hold">
                                          <p:stCondLst>
                                            <p:cond delay="999"/>
                                          </p:stCondLst>
                                        </p:cTn>
                                        <p:tgtEl>
                                          <p:spTgt spid="57"/>
                                        </p:tgtEl>
                                        <p:attrNameLst>
                                          <p:attrName>style.visibility</p:attrName>
                                        </p:attrNameLst>
                                      </p:cBhvr>
                                      <p:to>
                                        <p:strVal val="hidden"/>
                                      </p:to>
                                    </p:set>
                                  </p:childTnLst>
                                </p:cTn>
                              </p:par>
                              <p:par>
                                <p:cTn id="93" presetID="53" presetClass="exit" presetSubtype="32" fill="hold" nodeType="withEffect">
                                  <p:stCondLst>
                                    <p:cond delay="1000"/>
                                  </p:stCondLst>
                                  <p:childTnLst>
                                    <p:anim calcmode="lin" valueType="num">
                                      <p:cBhvr>
                                        <p:cTn id="94" dur="1000"/>
                                        <p:tgtEl>
                                          <p:spTgt spid="153"/>
                                        </p:tgtEl>
                                        <p:attrNameLst>
                                          <p:attrName>ppt_w</p:attrName>
                                        </p:attrNameLst>
                                      </p:cBhvr>
                                      <p:tavLst>
                                        <p:tav tm="0">
                                          <p:val>
                                            <p:strVal val="ppt_w"/>
                                          </p:val>
                                        </p:tav>
                                        <p:tav tm="100000">
                                          <p:val>
                                            <p:fltVal val="0"/>
                                          </p:val>
                                        </p:tav>
                                      </p:tavLst>
                                    </p:anim>
                                    <p:anim calcmode="lin" valueType="num">
                                      <p:cBhvr>
                                        <p:cTn id="95" dur="1000"/>
                                        <p:tgtEl>
                                          <p:spTgt spid="153"/>
                                        </p:tgtEl>
                                        <p:attrNameLst>
                                          <p:attrName>ppt_h</p:attrName>
                                        </p:attrNameLst>
                                      </p:cBhvr>
                                      <p:tavLst>
                                        <p:tav tm="0">
                                          <p:val>
                                            <p:strVal val="ppt_h"/>
                                          </p:val>
                                        </p:tav>
                                        <p:tav tm="100000">
                                          <p:val>
                                            <p:fltVal val="0"/>
                                          </p:val>
                                        </p:tav>
                                      </p:tavLst>
                                    </p:anim>
                                    <p:animEffect transition="out" filter="fade">
                                      <p:cBhvr>
                                        <p:cTn id="96" dur="1000"/>
                                        <p:tgtEl>
                                          <p:spTgt spid="153"/>
                                        </p:tgtEl>
                                      </p:cBhvr>
                                    </p:animEffect>
                                    <p:set>
                                      <p:cBhvr>
                                        <p:cTn id="97" dur="1" fill="hold">
                                          <p:stCondLst>
                                            <p:cond delay="999"/>
                                          </p:stCondLst>
                                        </p:cTn>
                                        <p:tgtEl>
                                          <p:spTgt spid="153"/>
                                        </p:tgtEl>
                                        <p:attrNameLst>
                                          <p:attrName>style.visibility</p:attrName>
                                        </p:attrNameLst>
                                      </p:cBhvr>
                                      <p:to>
                                        <p:strVal val="hidden"/>
                                      </p:to>
                                    </p:set>
                                  </p:childTnLst>
                                </p:cTn>
                              </p:par>
                              <p:par>
                                <p:cTn id="98" presetID="53" presetClass="exit" presetSubtype="32" fill="hold" nodeType="withEffect">
                                  <p:stCondLst>
                                    <p:cond delay="1000"/>
                                  </p:stCondLst>
                                  <p:childTnLst>
                                    <p:anim calcmode="lin" valueType="num">
                                      <p:cBhvr>
                                        <p:cTn id="99" dur="1000"/>
                                        <p:tgtEl>
                                          <p:spTgt spid="156"/>
                                        </p:tgtEl>
                                        <p:attrNameLst>
                                          <p:attrName>ppt_w</p:attrName>
                                        </p:attrNameLst>
                                      </p:cBhvr>
                                      <p:tavLst>
                                        <p:tav tm="0">
                                          <p:val>
                                            <p:strVal val="ppt_w"/>
                                          </p:val>
                                        </p:tav>
                                        <p:tav tm="100000">
                                          <p:val>
                                            <p:fltVal val="0"/>
                                          </p:val>
                                        </p:tav>
                                      </p:tavLst>
                                    </p:anim>
                                    <p:anim calcmode="lin" valueType="num">
                                      <p:cBhvr>
                                        <p:cTn id="100" dur="1000"/>
                                        <p:tgtEl>
                                          <p:spTgt spid="156"/>
                                        </p:tgtEl>
                                        <p:attrNameLst>
                                          <p:attrName>ppt_h</p:attrName>
                                        </p:attrNameLst>
                                      </p:cBhvr>
                                      <p:tavLst>
                                        <p:tav tm="0">
                                          <p:val>
                                            <p:strVal val="ppt_h"/>
                                          </p:val>
                                        </p:tav>
                                        <p:tav tm="100000">
                                          <p:val>
                                            <p:fltVal val="0"/>
                                          </p:val>
                                        </p:tav>
                                      </p:tavLst>
                                    </p:anim>
                                    <p:animEffect transition="out" filter="fade">
                                      <p:cBhvr>
                                        <p:cTn id="101" dur="1000"/>
                                        <p:tgtEl>
                                          <p:spTgt spid="156"/>
                                        </p:tgtEl>
                                      </p:cBhvr>
                                    </p:animEffect>
                                    <p:set>
                                      <p:cBhvr>
                                        <p:cTn id="102" dur="1" fill="hold">
                                          <p:stCondLst>
                                            <p:cond delay="999"/>
                                          </p:stCondLst>
                                        </p:cTn>
                                        <p:tgtEl>
                                          <p:spTgt spid="156"/>
                                        </p:tgtEl>
                                        <p:attrNameLst>
                                          <p:attrName>style.visibility</p:attrName>
                                        </p:attrNameLst>
                                      </p:cBhvr>
                                      <p:to>
                                        <p:strVal val="hidden"/>
                                      </p:to>
                                    </p:set>
                                  </p:childTnLst>
                                </p:cTn>
                              </p:par>
                              <p:par>
                                <p:cTn id="103" presetID="53" presetClass="exit" presetSubtype="32" fill="hold" nodeType="withEffect">
                                  <p:stCondLst>
                                    <p:cond delay="1000"/>
                                  </p:stCondLst>
                                  <p:childTnLst>
                                    <p:anim calcmode="lin" valueType="num">
                                      <p:cBhvr>
                                        <p:cTn id="104" dur="1000"/>
                                        <p:tgtEl>
                                          <p:spTgt spid="159"/>
                                        </p:tgtEl>
                                        <p:attrNameLst>
                                          <p:attrName>ppt_w</p:attrName>
                                        </p:attrNameLst>
                                      </p:cBhvr>
                                      <p:tavLst>
                                        <p:tav tm="0">
                                          <p:val>
                                            <p:strVal val="ppt_w"/>
                                          </p:val>
                                        </p:tav>
                                        <p:tav tm="100000">
                                          <p:val>
                                            <p:fltVal val="0"/>
                                          </p:val>
                                        </p:tav>
                                      </p:tavLst>
                                    </p:anim>
                                    <p:anim calcmode="lin" valueType="num">
                                      <p:cBhvr>
                                        <p:cTn id="105" dur="1000"/>
                                        <p:tgtEl>
                                          <p:spTgt spid="159"/>
                                        </p:tgtEl>
                                        <p:attrNameLst>
                                          <p:attrName>ppt_h</p:attrName>
                                        </p:attrNameLst>
                                      </p:cBhvr>
                                      <p:tavLst>
                                        <p:tav tm="0">
                                          <p:val>
                                            <p:strVal val="ppt_h"/>
                                          </p:val>
                                        </p:tav>
                                        <p:tav tm="100000">
                                          <p:val>
                                            <p:fltVal val="0"/>
                                          </p:val>
                                        </p:tav>
                                      </p:tavLst>
                                    </p:anim>
                                    <p:animEffect transition="out" filter="fade">
                                      <p:cBhvr>
                                        <p:cTn id="106" dur="1000"/>
                                        <p:tgtEl>
                                          <p:spTgt spid="159"/>
                                        </p:tgtEl>
                                      </p:cBhvr>
                                    </p:animEffect>
                                    <p:set>
                                      <p:cBhvr>
                                        <p:cTn id="107" dur="1" fill="hold">
                                          <p:stCondLst>
                                            <p:cond delay="999"/>
                                          </p:stCondLst>
                                        </p:cTn>
                                        <p:tgtEl>
                                          <p:spTgt spid="159"/>
                                        </p:tgtEl>
                                        <p:attrNameLst>
                                          <p:attrName>style.visibility</p:attrName>
                                        </p:attrNameLst>
                                      </p:cBhvr>
                                      <p:to>
                                        <p:strVal val="hidden"/>
                                      </p:to>
                                    </p:set>
                                  </p:childTnLst>
                                </p:cTn>
                              </p:par>
                              <p:par>
                                <p:cTn id="108" presetID="53" presetClass="exit" presetSubtype="32" fill="hold" nodeType="withEffect">
                                  <p:stCondLst>
                                    <p:cond delay="1000"/>
                                  </p:stCondLst>
                                  <p:childTnLst>
                                    <p:anim calcmode="lin" valueType="num">
                                      <p:cBhvr>
                                        <p:cTn id="109" dur="1000"/>
                                        <p:tgtEl>
                                          <p:spTgt spid="162"/>
                                        </p:tgtEl>
                                        <p:attrNameLst>
                                          <p:attrName>ppt_w</p:attrName>
                                        </p:attrNameLst>
                                      </p:cBhvr>
                                      <p:tavLst>
                                        <p:tav tm="0">
                                          <p:val>
                                            <p:strVal val="ppt_w"/>
                                          </p:val>
                                        </p:tav>
                                        <p:tav tm="100000">
                                          <p:val>
                                            <p:fltVal val="0"/>
                                          </p:val>
                                        </p:tav>
                                      </p:tavLst>
                                    </p:anim>
                                    <p:anim calcmode="lin" valueType="num">
                                      <p:cBhvr>
                                        <p:cTn id="110" dur="1000"/>
                                        <p:tgtEl>
                                          <p:spTgt spid="162"/>
                                        </p:tgtEl>
                                        <p:attrNameLst>
                                          <p:attrName>ppt_h</p:attrName>
                                        </p:attrNameLst>
                                      </p:cBhvr>
                                      <p:tavLst>
                                        <p:tav tm="0">
                                          <p:val>
                                            <p:strVal val="ppt_h"/>
                                          </p:val>
                                        </p:tav>
                                        <p:tav tm="100000">
                                          <p:val>
                                            <p:fltVal val="0"/>
                                          </p:val>
                                        </p:tav>
                                      </p:tavLst>
                                    </p:anim>
                                    <p:animEffect transition="out" filter="fade">
                                      <p:cBhvr>
                                        <p:cTn id="111" dur="1000"/>
                                        <p:tgtEl>
                                          <p:spTgt spid="162"/>
                                        </p:tgtEl>
                                      </p:cBhvr>
                                    </p:animEffect>
                                    <p:set>
                                      <p:cBhvr>
                                        <p:cTn id="112" dur="1" fill="hold">
                                          <p:stCondLst>
                                            <p:cond delay="999"/>
                                          </p:stCondLst>
                                        </p:cTn>
                                        <p:tgtEl>
                                          <p:spTgt spid="162"/>
                                        </p:tgtEl>
                                        <p:attrNameLst>
                                          <p:attrName>style.visibility</p:attrName>
                                        </p:attrNameLst>
                                      </p:cBhvr>
                                      <p:to>
                                        <p:strVal val="hidden"/>
                                      </p:to>
                                    </p:set>
                                  </p:childTnLst>
                                </p:cTn>
                              </p:par>
                              <p:par>
                                <p:cTn id="113" presetID="53" presetClass="exit" presetSubtype="32" fill="hold" nodeType="withEffect">
                                  <p:stCondLst>
                                    <p:cond delay="1000"/>
                                  </p:stCondLst>
                                  <p:childTnLst>
                                    <p:anim calcmode="lin" valueType="num">
                                      <p:cBhvr>
                                        <p:cTn id="114" dur="1000"/>
                                        <p:tgtEl>
                                          <p:spTgt spid="165"/>
                                        </p:tgtEl>
                                        <p:attrNameLst>
                                          <p:attrName>ppt_w</p:attrName>
                                        </p:attrNameLst>
                                      </p:cBhvr>
                                      <p:tavLst>
                                        <p:tav tm="0">
                                          <p:val>
                                            <p:strVal val="ppt_w"/>
                                          </p:val>
                                        </p:tav>
                                        <p:tav tm="100000">
                                          <p:val>
                                            <p:fltVal val="0"/>
                                          </p:val>
                                        </p:tav>
                                      </p:tavLst>
                                    </p:anim>
                                    <p:anim calcmode="lin" valueType="num">
                                      <p:cBhvr>
                                        <p:cTn id="115" dur="1000"/>
                                        <p:tgtEl>
                                          <p:spTgt spid="165"/>
                                        </p:tgtEl>
                                        <p:attrNameLst>
                                          <p:attrName>ppt_h</p:attrName>
                                        </p:attrNameLst>
                                      </p:cBhvr>
                                      <p:tavLst>
                                        <p:tav tm="0">
                                          <p:val>
                                            <p:strVal val="ppt_h"/>
                                          </p:val>
                                        </p:tav>
                                        <p:tav tm="100000">
                                          <p:val>
                                            <p:fltVal val="0"/>
                                          </p:val>
                                        </p:tav>
                                      </p:tavLst>
                                    </p:anim>
                                    <p:animEffect transition="out" filter="fade">
                                      <p:cBhvr>
                                        <p:cTn id="116" dur="1000"/>
                                        <p:tgtEl>
                                          <p:spTgt spid="165"/>
                                        </p:tgtEl>
                                      </p:cBhvr>
                                    </p:animEffect>
                                    <p:set>
                                      <p:cBhvr>
                                        <p:cTn id="117" dur="1" fill="hold">
                                          <p:stCondLst>
                                            <p:cond delay="999"/>
                                          </p:stCondLst>
                                        </p:cTn>
                                        <p:tgtEl>
                                          <p:spTgt spid="165"/>
                                        </p:tgtEl>
                                        <p:attrNameLst>
                                          <p:attrName>style.visibility</p:attrName>
                                        </p:attrNameLst>
                                      </p:cBhvr>
                                      <p:to>
                                        <p:strVal val="hidden"/>
                                      </p:to>
                                    </p:set>
                                  </p:childTnLst>
                                </p:cTn>
                              </p:par>
                              <p:par>
                                <p:cTn id="118" presetID="53" presetClass="exit" presetSubtype="32" fill="hold" nodeType="withEffect">
                                  <p:stCondLst>
                                    <p:cond delay="1000"/>
                                  </p:stCondLst>
                                  <p:childTnLst>
                                    <p:anim calcmode="lin" valueType="num">
                                      <p:cBhvr>
                                        <p:cTn id="119" dur="1000"/>
                                        <p:tgtEl>
                                          <p:spTgt spid="168"/>
                                        </p:tgtEl>
                                        <p:attrNameLst>
                                          <p:attrName>ppt_w</p:attrName>
                                        </p:attrNameLst>
                                      </p:cBhvr>
                                      <p:tavLst>
                                        <p:tav tm="0">
                                          <p:val>
                                            <p:strVal val="ppt_w"/>
                                          </p:val>
                                        </p:tav>
                                        <p:tav tm="100000">
                                          <p:val>
                                            <p:fltVal val="0"/>
                                          </p:val>
                                        </p:tav>
                                      </p:tavLst>
                                    </p:anim>
                                    <p:anim calcmode="lin" valueType="num">
                                      <p:cBhvr>
                                        <p:cTn id="120" dur="1000"/>
                                        <p:tgtEl>
                                          <p:spTgt spid="168"/>
                                        </p:tgtEl>
                                        <p:attrNameLst>
                                          <p:attrName>ppt_h</p:attrName>
                                        </p:attrNameLst>
                                      </p:cBhvr>
                                      <p:tavLst>
                                        <p:tav tm="0">
                                          <p:val>
                                            <p:strVal val="ppt_h"/>
                                          </p:val>
                                        </p:tav>
                                        <p:tav tm="100000">
                                          <p:val>
                                            <p:fltVal val="0"/>
                                          </p:val>
                                        </p:tav>
                                      </p:tavLst>
                                    </p:anim>
                                    <p:animEffect transition="out" filter="fade">
                                      <p:cBhvr>
                                        <p:cTn id="121" dur="1000"/>
                                        <p:tgtEl>
                                          <p:spTgt spid="168"/>
                                        </p:tgtEl>
                                      </p:cBhvr>
                                    </p:animEffect>
                                    <p:set>
                                      <p:cBhvr>
                                        <p:cTn id="122" dur="1" fill="hold">
                                          <p:stCondLst>
                                            <p:cond delay="999"/>
                                          </p:stCondLst>
                                        </p:cTn>
                                        <p:tgtEl>
                                          <p:spTgt spid="168"/>
                                        </p:tgtEl>
                                        <p:attrNameLst>
                                          <p:attrName>style.visibility</p:attrName>
                                        </p:attrNameLst>
                                      </p:cBhvr>
                                      <p:to>
                                        <p:strVal val="hidden"/>
                                      </p:to>
                                    </p:set>
                                  </p:childTnLst>
                                </p:cTn>
                              </p:par>
                              <p:par>
                                <p:cTn id="123" presetID="53" presetClass="exit" presetSubtype="32" fill="hold" nodeType="withEffect">
                                  <p:stCondLst>
                                    <p:cond delay="1000"/>
                                  </p:stCondLst>
                                  <p:childTnLst>
                                    <p:anim calcmode="lin" valueType="num">
                                      <p:cBhvr>
                                        <p:cTn id="124" dur="1000"/>
                                        <p:tgtEl>
                                          <p:spTgt spid="169"/>
                                        </p:tgtEl>
                                        <p:attrNameLst>
                                          <p:attrName>ppt_w</p:attrName>
                                        </p:attrNameLst>
                                      </p:cBhvr>
                                      <p:tavLst>
                                        <p:tav tm="0">
                                          <p:val>
                                            <p:strVal val="ppt_w"/>
                                          </p:val>
                                        </p:tav>
                                        <p:tav tm="100000">
                                          <p:val>
                                            <p:fltVal val="0"/>
                                          </p:val>
                                        </p:tav>
                                      </p:tavLst>
                                    </p:anim>
                                    <p:anim calcmode="lin" valueType="num">
                                      <p:cBhvr>
                                        <p:cTn id="125" dur="1000"/>
                                        <p:tgtEl>
                                          <p:spTgt spid="169"/>
                                        </p:tgtEl>
                                        <p:attrNameLst>
                                          <p:attrName>ppt_h</p:attrName>
                                        </p:attrNameLst>
                                      </p:cBhvr>
                                      <p:tavLst>
                                        <p:tav tm="0">
                                          <p:val>
                                            <p:strVal val="ppt_h"/>
                                          </p:val>
                                        </p:tav>
                                        <p:tav tm="100000">
                                          <p:val>
                                            <p:fltVal val="0"/>
                                          </p:val>
                                        </p:tav>
                                      </p:tavLst>
                                    </p:anim>
                                    <p:animEffect transition="out" filter="fade">
                                      <p:cBhvr>
                                        <p:cTn id="126" dur="1000"/>
                                        <p:tgtEl>
                                          <p:spTgt spid="169"/>
                                        </p:tgtEl>
                                      </p:cBhvr>
                                    </p:animEffect>
                                    <p:set>
                                      <p:cBhvr>
                                        <p:cTn id="127" dur="1" fill="hold">
                                          <p:stCondLst>
                                            <p:cond delay="999"/>
                                          </p:stCondLst>
                                        </p:cTn>
                                        <p:tgtEl>
                                          <p:spTgt spid="169"/>
                                        </p:tgtEl>
                                        <p:attrNameLst>
                                          <p:attrName>style.visibility</p:attrName>
                                        </p:attrNameLst>
                                      </p:cBhvr>
                                      <p:to>
                                        <p:strVal val="hidden"/>
                                      </p:to>
                                    </p:set>
                                  </p:childTnLst>
                                </p:cTn>
                              </p:par>
                              <p:par>
                                <p:cTn id="128" presetID="53" presetClass="exit" presetSubtype="32" fill="hold" nodeType="withEffect">
                                  <p:stCondLst>
                                    <p:cond delay="1000"/>
                                  </p:stCondLst>
                                  <p:childTnLst>
                                    <p:anim calcmode="lin" valueType="num">
                                      <p:cBhvr>
                                        <p:cTn id="129" dur="1000"/>
                                        <p:tgtEl>
                                          <p:spTgt spid="170"/>
                                        </p:tgtEl>
                                        <p:attrNameLst>
                                          <p:attrName>ppt_w</p:attrName>
                                        </p:attrNameLst>
                                      </p:cBhvr>
                                      <p:tavLst>
                                        <p:tav tm="0">
                                          <p:val>
                                            <p:strVal val="ppt_w"/>
                                          </p:val>
                                        </p:tav>
                                        <p:tav tm="100000">
                                          <p:val>
                                            <p:fltVal val="0"/>
                                          </p:val>
                                        </p:tav>
                                      </p:tavLst>
                                    </p:anim>
                                    <p:anim calcmode="lin" valueType="num">
                                      <p:cBhvr>
                                        <p:cTn id="130" dur="1000"/>
                                        <p:tgtEl>
                                          <p:spTgt spid="170"/>
                                        </p:tgtEl>
                                        <p:attrNameLst>
                                          <p:attrName>ppt_h</p:attrName>
                                        </p:attrNameLst>
                                      </p:cBhvr>
                                      <p:tavLst>
                                        <p:tav tm="0">
                                          <p:val>
                                            <p:strVal val="ppt_h"/>
                                          </p:val>
                                        </p:tav>
                                        <p:tav tm="100000">
                                          <p:val>
                                            <p:fltVal val="0"/>
                                          </p:val>
                                        </p:tav>
                                      </p:tavLst>
                                    </p:anim>
                                    <p:animEffect transition="out" filter="fade">
                                      <p:cBhvr>
                                        <p:cTn id="131" dur="1000"/>
                                        <p:tgtEl>
                                          <p:spTgt spid="170"/>
                                        </p:tgtEl>
                                      </p:cBhvr>
                                    </p:animEffect>
                                    <p:set>
                                      <p:cBhvr>
                                        <p:cTn id="132" dur="1" fill="hold">
                                          <p:stCondLst>
                                            <p:cond delay="999"/>
                                          </p:stCondLst>
                                        </p:cTn>
                                        <p:tgtEl>
                                          <p:spTgt spid="170"/>
                                        </p:tgtEl>
                                        <p:attrNameLst>
                                          <p:attrName>style.visibility</p:attrName>
                                        </p:attrNameLst>
                                      </p:cBhvr>
                                      <p:to>
                                        <p:strVal val="hidden"/>
                                      </p:to>
                                    </p:set>
                                  </p:childTnLst>
                                </p:cTn>
                              </p:par>
                              <p:par>
                                <p:cTn id="133" presetID="53" presetClass="exit" presetSubtype="32" fill="hold" nodeType="withEffect">
                                  <p:stCondLst>
                                    <p:cond delay="1000"/>
                                  </p:stCondLst>
                                  <p:childTnLst>
                                    <p:anim calcmode="lin" valueType="num">
                                      <p:cBhvr>
                                        <p:cTn id="134" dur="1000"/>
                                        <p:tgtEl>
                                          <p:spTgt spid="13"/>
                                        </p:tgtEl>
                                        <p:attrNameLst>
                                          <p:attrName>ppt_w</p:attrName>
                                        </p:attrNameLst>
                                      </p:cBhvr>
                                      <p:tavLst>
                                        <p:tav tm="0">
                                          <p:val>
                                            <p:strVal val="ppt_w"/>
                                          </p:val>
                                        </p:tav>
                                        <p:tav tm="100000">
                                          <p:val>
                                            <p:fltVal val="0"/>
                                          </p:val>
                                        </p:tav>
                                      </p:tavLst>
                                    </p:anim>
                                    <p:anim calcmode="lin" valueType="num">
                                      <p:cBhvr>
                                        <p:cTn id="135" dur="1000"/>
                                        <p:tgtEl>
                                          <p:spTgt spid="13"/>
                                        </p:tgtEl>
                                        <p:attrNameLst>
                                          <p:attrName>ppt_h</p:attrName>
                                        </p:attrNameLst>
                                      </p:cBhvr>
                                      <p:tavLst>
                                        <p:tav tm="0">
                                          <p:val>
                                            <p:strVal val="ppt_h"/>
                                          </p:val>
                                        </p:tav>
                                        <p:tav tm="100000">
                                          <p:val>
                                            <p:fltVal val="0"/>
                                          </p:val>
                                        </p:tav>
                                      </p:tavLst>
                                    </p:anim>
                                    <p:animEffect transition="out" filter="fade">
                                      <p:cBhvr>
                                        <p:cTn id="136" dur="1000"/>
                                        <p:tgtEl>
                                          <p:spTgt spid="13"/>
                                        </p:tgtEl>
                                      </p:cBhvr>
                                    </p:animEffect>
                                    <p:set>
                                      <p:cBhvr>
                                        <p:cTn id="137" dur="1" fill="hold">
                                          <p:stCondLst>
                                            <p:cond delay="999"/>
                                          </p:stCondLst>
                                        </p:cTn>
                                        <p:tgtEl>
                                          <p:spTgt spid="13"/>
                                        </p:tgtEl>
                                        <p:attrNameLst>
                                          <p:attrName>style.visibility</p:attrName>
                                        </p:attrNameLst>
                                      </p:cBhvr>
                                      <p:to>
                                        <p:strVal val="hidden"/>
                                      </p:to>
                                    </p:set>
                                  </p:childTnLst>
                                </p:cTn>
                              </p:par>
                              <p:par>
                                <p:cTn id="138" presetID="53" presetClass="exit" presetSubtype="32" fill="hold" grpId="1" nodeType="withEffect">
                                  <p:stCondLst>
                                    <p:cond delay="1000"/>
                                  </p:stCondLst>
                                  <p:childTnLst>
                                    <p:anim calcmode="lin" valueType="num">
                                      <p:cBhvr>
                                        <p:cTn id="139" dur="1000"/>
                                        <p:tgtEl>
                                          <p:spTgt spid="107"/>
                                        </p:tgtEl>
                                        <p:attrNameLst>
                                          <p:attrName>ppt_w</p:attrName>
                                        </p:attrNameLst>
                                      </p:cBhvr>
                                      <p:tavLst>
                                        <p:tav tm="0">
                                          <p:val>
                                            <p:strVal val="ppt_w"/>
                                          </p:val>
                                        </p:tav>
                                        <p:tav tm="100000">
                                          <p:val>
                                            <p:fltVal val="0"/>
                                          </p:val>
                                        </p:tav>
                                      </p:tavLst>
                                    </p:anim>
                                    <p:anim calcmode="lin" valueType="num">
                                      <p:cBhvr>
                                        <p:cTn id="140" dur="1000"/>
                                        <p:tgtEl>
                                          <p:spTgt spid="107"/>
                                        </p:tgtEl>
                                        <p:attrNameLst>
                                          <p:attrName>ppt_h</p:attrName>
                                        </p:attrNameLst>
                                      </p:cBhvr>
                                      <p:tavLst>
                                        <p:tav tm="0">
                                          <p:val>
                                            <p:strVal val="ppt_h"/>
                                          </p:val>
                                        </p:tav>
                                        <p:tav tm="100000">
                                          <p:val>
                                            <p:fltVal val="0"/>
                                          </p:val>
                                        </p:tav>
                                      </p:tavLst>
                                    </p:anim>
                                    <p:animEffect transition="out" filter="fade">
                                      <p:cBhvr>
                                        <p:cTn id="141" dur="1000"/>
                                        <p:tgtEl>
                                          <p:spTgt spid="107"/>
                                        </p:tgtEl>
                                      </p:cBhvr>
                                    </p:animEffect>
                                    <p:set>
                                      <p:cBhvr>
                                        <p:cTn id="142" dur="1" fill="hold">
                                          <p:stCondLst>
                                            <p:cond delay="999"/>
                                          </p:stCondLst>
                                        </p:cTn>
                                        <p:tgtEl>
                                          <p:spTgt spid="107"/>
                                        </p:tgtEl>
                                        <p:attrNameLst>
                                          <p:attrName>style.visibility</p:attrName>
                                        </p:attrNameLst>
                                      </p:cBhvr>
                                      <p:to>
                                        <p:strVal val="hidden"/>
                                      </p:to>
                                    </p:set>
                                  </p:childTnLst>
                                </p:cTn>
                              </p:par>
                              <p:par>
                                <p:cTn id="143" presetID="53" presetClass="exit" presetSubtype="32" fill="hold" grpId="1" nodeType="withEffect">
                                  <p:stCondLst>
                                    <p:cond delay="1000"/>
                                  </p:stCondLst>
                                  <p:childTnLst>
                                    <p:anim calcmode="lin" valueType="num">
                                      <p:cBhvr>
                                        <p:cTn id="144" dur="1000"/>
                                        <p:tgtEl>
                                          <p:spTgt spid="109"/>
                                        </p:tgtEl>
                                        <p:attrNameLst>
                                          <p:attrName>ppt_w</p:attrName>
                                        </p:attrNameLst>
                                      </p:cBhvr>
                                      <p:tavLst>
                                        <p:tav tm="0">
                                          <p:val>
                                            <p:strVal val="ppt_w"/>
                                          </p:val>
                                        </p:tav>
                                        <p:tav tm="100000">
                                          <p:val>
                                            <p:fltVal val="0"/>
                                          </p:val>
                                        </p:tav>
                                      </p:tavLst>
                                    </p:anim>
                                    <p:anim calcmode="lin" valueType="num">
                                      <p:cBhvr>
                                        <p:cTn id="145" dur="1000"/>
                                        <p:tgtEl>
                                          <p:spTgt spid="109"/>
                                        </p:tgtEl>
                                        <p:attrNameLst>
                                          <p:attrName>ppt_h</p:attrName>
                                        </p:attrNameLst>
                                      </p:cBhvr>
                                      <p:tavLst>
                                        <p:tav tm="0">
                                          <p:val>
                                            <p:strVal val="ppt_h"/>
                                          </p:val>
                                        </p:tav>
                                        <p:tav tm="100000">
                                          <p:val>
                                            <p:fltVal val="0"/>
                                          </p:val>
                                        </p:tav>
                                      </p:tavLst>
                                    </p:anim>
                                    <p:animEffect transition="out" filter="fade">
                                      <p:cBhvr>
                                        <p:cTn id="146" dur="1000"/>
                                        <p:tgtEl>
                                          <p:spTgt spid="109"/>
                                        </p:tgtEl>
                                      </p:cBhvr>
                                    </p:animEffect>
                                    <p:set>
                                      <p:cBhvr>
                                        <p:cTn id="147" dur="1" fill="hold">
                                          <p:stCondLst>
                                            <p:cond delay="999"/>
                                          </p:stCondLst>
                                        </p:cTn>
                                        <p:tgtEl>
                                          <p:spTgt spid="109"/>
                                        </p:tgtEl>
                                        <p:attrNameLst>
                                          <p:attrName>style.visibility</p:attrName>
                                        </p:attrNameLst>
                                      </p:cBhvr>
                                      <p:to>
                                        <p:strVal val="hidden"/>
                                      </p:to>
                                    </p:set>
                                  </p:childTnLst>
                                </p:cTn>
                              </p:par>
                              <p:par>
                                <p:cTn id="148" presetID="53" presetClass="exit" presetSubtype="32" fill="hold" nodeType="withEffect">
                                  <p:stCondLst>
                                    <p:cond delay="1000"/>
                                  </p:stCondLst>
                                  <p:childTnLst>
                                    <p:anim calcmode="lin" valueType="num">
                                      <p:cBhvr>
                                        <p:cTn id="149" dur="1000"/>
                                        <p:tgtEl>
                                          <p:spTgt spid="2"/>
                                        </p:tgtEl>
                                        <p:attrNameLst>
                                          <p:attrName>ppt_w</p:attrName>
                                        </p:attrNameLst>
                                      </p:cBhvr>
                                      <p:tavLst>
                                        <p:tav tm="0">
                                          <p:val>
                                            <p:strVal val="ppt_w"/>
                                          </p:val>
                                        </p:tav>
                                        <p:tav tm="100000">
                                          <p:val>
                                            <p:fltVal val="0"/>
                                          </p:val>
                                        </p:tav>
                                      </p:tavLst>
                                    </p:anim>
                                    <p:anim calcmode="lin" valueType="num">
                                      <p:cBhvr>
                                        <p:cTn id="150" dur="1000"/>
                                        <p:tgtEl>
                                          <p:spTgt spid="2"/>
                                        </p:tgtEl>
                                        <p:attrNameLst>
                                          <p:attrName>ppt_h</p:attrName>
                                        </p:attrNameLst>
                                      </p:cBhvr>
                                      <p:tavLst>
                                        <p:tav tm="0">
                                          <p:val>
                                            <p:strVal val="ppt_h"/>
                                          </p:val>
                                        </p:tav>
                                        <p:tav tm="100000">
                                          <p:val>
                                            <p:fltVal val="0"/>
                                          </p:val>
                                        </p:tav>
                                      </p:tavLst>
                                    </p:anim>
                                    <p:animEffect transition="out" filter="fade">
                                      <p:cBhvr>
                                        <p:cTn id="151" dur="1000"/>
                                        <p:tgtEl>
                                          <p:spTgt spid="2"/>
                                        </p:tgtEl>
                                      </p:cBhvr>
                                    </p:animEffect>
                                    <p:set>
                                      <p:cBhvr>
                                        <p:cTn id="152" dur="1" fill="hold">
                                          <p:stCondLst>
                                            <p:cond delay="999"/>
                                          </p:stCondLst>
                                        </p:cTn>
                                        <p:tgtEl>
                                          <p:spTgt spid="2"/>
                                        </p:tgtEl>
                                        <p:attrNameLst>
                                          <p:attrName>style.visibility</p:attrName>
                                        </p:attrNameLst>
                                      </p:cBhvr>
                                      <p:to>
                                        <p:strVal val="hidden"/>
                                      </p:to>
                                    </p:set>
                                  </p:childTnLst>
                                </p:cTn>
                              </p:par>
                              <p:par>
                                <p:cTn id="153" presetID="53" presetClass="exit" presetSubtype="32" fill="hold" grpId="1" nodeType="withEffect">
                                  <p:stCondLst>
                                    <p:cond delay="1000"/>
                                  </p:stCondLst>
                                  <p:childTnLst>
                                    <p:anim calcmode="lin" valueType="num">
                                      <p:cBhvr>
                                        <p:cTn id="154" dur="1000"/>
                                        <p:tgtEl>
                                          <p:spTgt spid="88"/>
                                        </p:tgtEl>
                                        <p:attrNameLst>
                                          <p:attrName>ppt_w</p:attrName>
                                        </p:attrNameLst>
                                      </p:cBhvr>
                                      <p:tavLst>
                                        <p:tav tm="0">
                                          <p:val>
                                            <p:strVal val="ppt_w"/>
                                          </p:val>
                                        </p:tav>
                                        <p:tav tm="100000">
                                          <p:val>
                                            <p:fltVal val="0"/>
                                          </p:val>
                                        </p:tav>
                                      </p:tavLst>
                                    </p:anim>
                                    <p:anim calcmode="lin" valueType="num">
                                      <p:cBhvr>
                                        <p:cTn id="155" dur="1000"/>
                                        <p:tgtEl>
                                          <p:spTgt spid="88"/>
                                        </p:tgtEl>
                                        <p:attrNameLst>
                                          <p:attrName>ppt_h</p:attrName>
                                        </p:attrNameLst>
                                      </p:cBhvr>
                                      <p:tavLst>
                                        <p:tav tm="0">
                                          <p:val>
                                            <p:strVal val="ppt_h"/>
                                          </p:val>
                                        </p:tav>
                                        <p:tav tm="100000">
                                          <p:val>
                                            <p:fltVal val="0"/>
                                          </p:val>
                                        </p:tav>
                                      </p:tavLst>
                                    </p:anim>
                                    <p:animEffect transition="out" filter="fade">
                                      <p:cBhvr>
                                        <p:cTn id="156" dur="1000"/>
                                        <p:tgtEl>
                                          <p:spTgt spid="88"/>
                                        </p:tgtEl>
                                      </p:cBhvr>
                                    </p:animEffect>
                                    <p:set>
                                      <p:cBhvr>
                                        <p:cTn id="157" dur="1" fill="hold">
                                          <p:stCondLst>
                                            <p:cond delay="999"/>
                                          </p:stCondLst>
                                        </p:cTn>
                                        <p:tgtEl>
                                          <p:spTgt spid="88"/>
                                        </p:tgtEl>
                                        <p:attrNameLst>
                                          <p:attrName>style.visibility</p:attrName>
                                        </p:attrNameLst>
                                      </p:cBhvr>
                                      <p:to>
                                        <p:strVal val="hidden"/>
                                      </p:to>
                                    </p:set>
                                  </p:childTnLst>
                                </p:cTn>
                              </p:par>
                              <p:par>
                                <p:cTn id="158" presetID="53" presetClass="exit" presetSubtype="32" fill="hold" nodeType="withEffect">
                                  <p:stCondLst>
                                    <p:cond delay="1000"/>
                                  </p:stCondLst>
                                  <p:childTnLst>
                                    <p:anim calcmode="lin" valueType="num">
                                      <p:cBhvr>
                                        <p:cTn id="159" dur="1000"/>
                                        <p:tgtEl>
                                          <p:spTgt spid="78"/>
                                        </p:tgtEl>
                                        <p:attrNameLst>
                                          <p:attrName>ppt_w</p:attrName>
                                        </p:attrNameLst>
                                      </p:cBhvr>
                                      <p:tavLst>
                                        <p:tav tm="0">
                                          <p:val>
                                            <p:strVal val="ppt_w"/>
                                          </p:val>
                                        </p:tav>
                                        <p:tav tm="100000">
                                          <p:val>
                                            <p:fltVal val="0"/>
                                          </p:val>
                                        </p:tav>
                                      </p:tavLst>
                                    </p:anim>
                                    <p:anim calcmode="lin" valueType="num">
                                      <p:cBhvr>
                                        <p:cTn id="160" dur="1000"/>
                                        <p:tgtEl>
                                          <p:spTgt spid="78"/>
                                        </p:tgtEl>
                                        <p:attrNameLst>
                                          <p:attrName>ppt_h</p:attrName>
                                        </p:attrNameLst>
                                      </p:cBhvr>
                                      <p:tavLst>
                                        <p:tav tm="0">
                                          <p:val>
                                            <p:strVal val="ppt_h"/>
                                          </p:val>
                                        </p:tav>
                                        <p:tav tm="100000">
                                          <p:val>
                                            <p:fltVal val="0"/>
                                          </p:val>
                                        </p:tav>
                                      </p:tavLst>
                                    </p:anim>
                                    <p:animEffect transition="out" filter="fade">
                                      <p:cBhvr>
                                        <p:cTn id="161" dur="1000"/>
                                        <p:tgtEl>
                                          <p:spTgt spid="78"/>
                                        </p:tgtEl>
                                      </p:cBhvr>
                                    </p:animEffect>
                                    <p:set>
                                      <p:cBhvr>
                                        <p:cTn id="162" dur="1" fill="hold">
                                          <p:stCondLst>
                                            <p:cond delay="999"/>
                                          </p:stCondLst>
                                        </p:cTn>
                                        <p:tgtEl>
                                          <p:spTgt spid="78"/>
                                        </p:tgtEl>
                                        <p:attrNameLst>
                                          <p:attrName>style.visibility</p:attrName>
                                        </p:attrNameLst>
                                      </p:cBhvr>
                                      <p:to>
                                        <p:strVal val="hidden"/>
                                      </p:to>
                                    </p:set>
                                  </p:childTnLst>
                                </p:cTn>
                              </p:par>
                              <p:par>
                                <p:cTn id="163" presetID="53" presetClass="exit" presetSubtype="32" fill="hold" grpId="1" nodeType="withEffect">
                                  <p:stCondLst>
                                    <p:cond delay="1000"/>
                                  </p:stCondLst>
                                  <p:childTnLst>
                                    <p:anim calcmode="lin" valueType="num">
                                      <p:cBhvr>
                                        <p:cTn id="164" dur="1000"/>
                                        <p:tgtEl>
                                          <p:spTgt spid="81"/>
                                        </p:tgtEl>
                                        <p:attrNameLst>
                                          <p:attrName>ppt_w</p:attrName>
                                        </p:attrNameLst>
                                      </p:cBhvr>
                                      <p:tavLst>
                                        <p:tav tm="0">
                                          <p:val>
                                            <p:strVal val="ppt_w"/>
                                          </p:val>
                                        </p:tav>
                                        <p:tav tm="100000">
                                          <p:val>
                                            <p:fltVal val="0"/>
                                          </p:val>
                                        </p:tav>
                                      </p:tavLst>
                                    </p:anim>
                                    <p:anim calcmode="lin" valueType="num">
                                      <p:cBhvr>
                                        <p:cTn id="165" dur="1000"/>
                                        <p:tgtEl>
                                          <p:spTgt spid="81"/>
                                        </p:tgtEl>
                                        <p:attrNameLst>
                                          <p:attrName>ppt_h</p:attrName>
                                        </p:attrNameLst>
                                      </p:cBhvr>
                                      <p:tavLst>
                                        <p:tav tm="0">
                                          <p:val>
                                            <p:strVal val="ppt_h"/>
                                          </p:val>
                                        </p:tav>
                                        <p:tav tm="100000">
                                          <p:val>
                                            <p:fltVal val="0"/>
                                          </p:val>
                                        </p:tav>
                                      </p:tavLst>
                                    </p:anim>
                                    <p:animEffect transition="out" filter="fade">
                                      <p:cBhvr>
                                        <p:cTn id="166" dur="1000"/>
                                        <p:tgtEl>
                                          <p:spTgt spid="81"/>
                                        </p:tgtEl>
                                      </p:cBhvr>
                                    </p:animEffect>
                                    <p:set>
                                      <p:cBhvr>
                                        <p:cTn id="167" dur="1" fill="hold">
                                          <p:stCondLst>
                                            <p:cond delay="999"/>
                                          </p:stCondLst>
                                        </p:cTn>
                                        <p:tgtEl>
                                          <p:spTgt spid="81"/>
                                        </p:tgtEl>
                                        <p:attrNameLst>
                                          <p:attrName>style.visibility</p:attrName>
                                        </p:attrNameLst>
                                      </p:cBhvr>
                                      <p:to>
                                        <p:strVal val="hidden"/>
                                      </p:to>
                                    </p:set>
                                  </p:childTnLst>
                                </p:cTn>
                              </p:par>
                              <p:par>
                                <p:cTn id="168" presetID="53" presetClass="exit" presetSubtype="32" fill="hold" nodeType="withEffect">
                                  <p:stCondLst>
                                    <p:cond delay="1000"/>
                                  </p:stCondLst>
                                  <p:childTnLst>
                                    <p:anim calcmode="lin" valueType="num">
                                      <p:cBhvr>
                                        <p:cTn id="169" dur="1000"/>
                                        <p:tgtEl>
                                          <p:spTgt spid="89"/>
                                        </p:tgtEl>
                                        <p:attrNameLst>
                                          <p:attrName>ppt_w</p:attrName>
                                        </p:attrNameLst>
                                      </p:cBhvr>
                                      <p:tavLst>
                                        <p:tav tm="0">
                                          <p:val>
                                            <p:strVal val="ppt_w"/>
                                          </p:val>
                                        </p:tav>
                                        <p:tav tm="100000">
                                          <p:val>
                                            <p:fltVal val="0"/>
                                          </p:val>
                                        </p:tav>
                                      </p:tavLst>
                                    </p:anim>
                                    <p:anim calcmode="lin" valueType="num">
                                      <p:cBhvr>
                                        <p:cTn id="170" dur="1000"/>
                                        <p:tgtEl>
                                          <p:spTgt spid="89"/>
                                        </p:tgtEl>
                                        <p:attrNameLst>
                                          <p:attrName>ppt_h</p:attrName>
                                        </p:attrNameLst>
                                      </p:cBhvr>
                                      <p:tavLst>
                                        <p:tav tm="0">
                                          <p:val>
                                            <p:strVal val="ppt_h"/>
                                          </p:val>
                                        </p:tav>
                                        <p:tav tm="100000">
                                          <p:val>
                                            <p:fltVal val="0"/>
                                          </p:val>
                                        </p:tav>
                                      </p:tavLst>
                                    </p:anim>
                                    <p:animEffect transition="out" filter="fade">
                                      <p:cBhvr>
                                        <p:cTn id="171" dur="1000"/>
                                        <p:tgtEl>
                                          <p:spTgt spid="89"/>
                                        </p:tgtEl>
                                      </p:cBhvr>
                                    </p:animEffect>
                                    <p:set>
                                      <p:cBhvr>
                                        <p:cTn id="172" dur="1" fill="hold">
                                          <p:stCondLst>
                                            <p:cond delay="999"/>
                                          </p:stCondLst>
                                        </p:cTn>
                                        <p:tgtEl>
                                          <p:spTgt spid="89"/>
                                        </p:tgtEl>
                                        <p:attrNameLst>
                                          <p:attrName>style.visibility</p:attrName>
                                        </p:attrNameLst>
                                      </p:cBhvr>
                                      <p:to>
                                        <p:strVal val="hidden"/>
                                      </p:to>
                                    </p:set>
                                  </p:childTnLst>
                                </p:cTn>
                              </p:par>
                              <p:par>
                                <p:cTn id="173" presetID="53" presetClass="exit" presetSubtype="32" fill="hold" grpId="1" nodeType="withEffect">
                                  <p:stCondLst>
                                    <p:cond delay="1000"/>
                                  </p:stCondLst>
                                  <p:childTnLst>
                                    <p:anim calcmode="lin" valueType="num">
                                      <p:cBhvr>
                                        <p:cTn id="174" dur="1000"/>
                                        <p:tgtEl>
                                          <p:spTgt spid="106"/>
                                        </p:tgtEl>
                                        <p:attrNameLst>
                                          <p:attrName>ppt_w</p:attrName>
                                        </p:attrNameLst>
                                      </p:cBhvr>
                                      <p:tavLst>
                                        <p:tav tm="0">
                                          <p:val>
                                            <p:strVal val="ppt_w"/>
                                          </p:val>
                                        </p:tav>
                                        <p:tav tm="100000">
                                          <p:val>
                                            <p:fltVal val="0"/>
                                          </p:val>
                                        </p:tav>
                                      </p:tavLst>
                                    </p:anim>
                                    <p:anim calcmode="lin" valueType="num">
                                      <p:cBhvr>
                                        <p:cTn id="175" dur="1000"/>
                                        <p:tgtEl>
                                          <p:spTgt spid="106"/>
                                        </p:tgtEl>
                                        <p:attrNameLst>
                                          <p:attrName>ppt_h</p:attrName>
                                        </p:attrNameLst>
                                      </p:cBhvr>
                                      <p:tavLst>
                                        <p:tav tm="0">
                                          <p:val>
                                            <p:strVal val="ppt_h"/>
                                          </p:val>
                                        </p:tav>
                                        <p:tav tm="100000">
                                          <p:val>
                                            <p:fltVal val="0"/>
                                          </p:val>
                                        </p:tav>
                                      </p:tavLst>
                                    </p:anim>
                                    <p:animEffect transition="out" filter="fade">
                                      <p:cBhvr>
                                        <p:cTn id="176" dur="1000"/>
                                        <p:tgtEl>
                                          <p:spTgt spid="106"/>
                                        </p:tgtEl>
                                      </p:cBhvr>
                                    </p:animEffect>
                                    <p:set>
                                      <p:cBhvr>
                                        <p:cTn id="177" dur="1" fill="hold">
                                          <p:stCondLst>
                                            <p:cond delay="999"/>
                                          </p:stCondLst>
                                        </p:cTn>
                                        <p:tgtEl>
                                          <p:spTgt spid="10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0" grpId="1" animBg="1"/>
      <p:bldP spid="57" grpId="0" animBg="1"/>
      <p:bldP spid="57" grpId="1" animBg="1"/>
      <p:bldP spid="107" grpId="0" animBg="1"/>
      <p:bldP spid="107" grpId="1" animBg="1"/>
      <p:bldP spid="109" grpId="0" animBg="1"/>
      <p:bldP spid="109" grpId="1" animBg="1"/>
      <p:bldP spid="88" grpId="0"/>
      <p:bldP spid="88" grpId="1"/>
      <p:bldP spid="81" grpId="0"/>
      <p:bldP spid="81" grpId="1"/>
      <p:bldP spid="106" grpId="0"/>
      <p:bldP spid="10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5260EA6A-2DB1-179A-8E0C-CE627754B0DB}"/>
              </a:ext>
            </a:extLst>
          </p:cNvPr>
          <p:cNvSpPr/>
          <p:nvPr/>
        </p:nvSpPr>
        <p:spPr>
          <a:xfrm>
            <a:off x="0" y="0"/>
            <a:ext cx="12192000" cy="6858000"/>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 name="Group 6">
            <a:extLst>
              <a:ext uri="{FF2B5EF4-FFF2-40B4-BE49-F238E27FC236}">
                <a16:creationId xmlns:a16="http://schemas.microsoft.com/office/drawing/2014/main" id="{9E90DED8-BDCD-5CE9-0A34-7BE6C21DF3B7}"/>
              </a:ext>
            </a:extLst>
          </p:cNvPr>
          <p:cNvGrpSpPr/>
          <p:nvPr/>
        </p:nvGrpSpPr>
        <p:grpSpPr>
          <a:xfrm>
            <a:off x="-9465" y="0"/>
            <a:ext cx="12201465" cy="6858000"/>
            <a:chOff x="0" y="0"/>
            <a:chExt cx="12201465" cy="6858000"/>
          </a:xfrm>
        </p:grpSpPr>
        <p:cxnSp>
          <p:nvCxnSpPr>
            <p:cNvPr id="8" name="Straight Connector 7">
              <a:extLst>
                <a:ext uri="{FF2B5EF4-FFF2-40B4-BE49-F238E27FC236}">
                  <a16:creationId xmlns:a16="http://schemas.microsoft.com/office/drawing/2014/main" id="{B9D6A794-6460-47DD-32B6-5F6891640BBD}"/>
                </a:ext>
              </a:extLst>
            </p:cNvPr>
            <p:cNvCxnSpPr>
              <a:cxnSpLocks/>
            </p:cNvCxnSpPr>
            <p:nvPr/>
          </p:nvCxnSpPr>
          <p:spPr>
            <a:xfrm flipH="1">
              <a:off x="0" y="3048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741B70-0774-ABDF-ABCE-121A091A3257}"/>
                </a:ext>
              </a:extLst>
            </p:cNvPr>
            <p:cNvCxnSpPr>
              <a:cxnSpLocks/>
            </p:cNvCxnSpPr>
            <p:nvPr/>
          </p:nvCxnSpPr>
          <p:spPr>
            <a:xfrm flipH="1">
              <a:off x="0" y="283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48D910-1AC3-4041-22CA-0C53042FE066}"/>
                </a:ext>
              </a:extLst>
            </p:cNvPr>
            <p:cNvCxnSpPr/>
            <p:nvPr/>
          </p:nvCxnSpPr>
          <p:spPr>
            <a:xfrm>
              <a:off x="3860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45875-3392-2353-AAF2-33BD96E5A7CE}"/>
                </a:ext>
              </a:extLst>
            </p:cNvPr>
            <p:cNvCxnSpPr/>
            <p:nvPr/>
          </p:nvCxnSpPr>
          <p:spPr>
            <a:xfrm>
              <a:off x="7924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4826B8-B7CD-B09A-CFA4-914DD49F8231}"/>
                </a:ext>
              </a:extLst>
            </p:cNvPr>
            <p:cNvCxnSpPr/>
            <p:nvPr/>
          </p:nvCxnSpPr>
          <p:spPr>
            <a:xfrm>
              <a:off x="12293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A3014A-A798-06B7-E7B9-E38B8827A49A}"/>
                </a:ext>
              </a:extLst>
            </p:cNvPr>
            <p:cNvCxnSpPr/>
            <p:nvPr/>
          </p:nvCxnSpPr>
          <p:spPr>
            <a:xfrm>
              <a:off x="16357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6A12C35-DC72-7295-0EB2-2F8E4E38B773}"/>
                </a:ext>
              </a:extLst>
            </p:cNvPr>
            <p:cNvCxnSpPr/>
            <p:nvPr/>
          </p:nvCxnSpPr>
          <p:spPr>
            <a:xfrm>
              <a:off x="20726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D158F3-DE23-A5CB-A899-B866B6874961}"/>
                </a:ext>
              </a:extLst>
            </p:cNvPr>
            <p:cNvCxnSpPr/>
            <p:nvPr/>
          </p:nvCxnSpPr>
          <p:spPr>
            <a:xfrm>
              <a:off x="24790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5E097E3-F958-5315-F273-B703814DF4C2}"/>
                </a:ext>
              </a:extLst>
            </p:cNvPr>
            <p:cNvCxnSpPr/>
            <p:nvPr/>
          </p:nvCxnSpPr>
          <p:spPr>
            <a:xfrm>
              <a:off x="29159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C56420-C60F-79C0-204D-C0DB864BBD22}"/>
                </a:ext>
              </a:extLst>
            </p:cNvPr>
            <p:cNvCxnSpPr/>
            <p:nvPr/>
          </p:nvCxnSpPr>
          <p:spPr>
            <a:xfrm>
              <a:off x="332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15B7512-7AB6-5CB4-2F36-40E1347927BC}"/>
                </a:ext>
              </a:extLst>
            </p:cNvPr>
            <p:cNvCxnSpPr/>
            <p:nvPr/>
          </p:nvCxnSpPr>
          <p:spPr>
            <a:xfrm>
              <a:off x="373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BF79190-DC5B-D011-983B-EF943174AF87}"/>
                </a:ext>
              </a:extLst>
            </p:cNvPr>
            <p:cNvCxnSpPr/>
            <p:nvPr/>
          </p:nvCxnSpPr>
          <p:spPr>
            <a:xfrm>
              <a:off x="414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BF7BE8C-63ED-3C70-E188-9233975899D0}"/>
                </a:ext>
              </a:extLst>
            </p:cNvPr>
            <p:cNvCxnSpPr/>
            <p:nvPr/>
          </p:nvCxnSpPr>
          <p:spPr>
            <a:xfrm>
              <a:off x="458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8F64D2-DF0E-0024-5875-013211C2FD01}"/>
                </a:ext>
              </a:extLst>
            </p:cNvPr>
            <p:cNvCxnSpPr/>
            <p:nvPr/>
          </p:nvCxnSpPr>
          <p:spPr>
            <a:xfrm>
              <a:off x="498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23B7A38-9FF0-E52A-FBDF-FD05416E025B}"/>
                </a:ext>
              </a:extLst>
            </p:cNvPr>
            <p:cNvCxnSpPr/>
            <p:nvPr/>
          </p:nvCxnSpPr>
          <p:spPr>
            <a:xfrm>
              <a:off x="542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641CFEB-7D51-FE2A-0FDD-61D61D1FC6A7}"/>
                </a:ext>
              </a:extLst>
            </p:cNvPr>
            <p:cNvCxnSpPr/>
            <p:nvPr/>
          </p:nvCxnSpPr>
          <p:spPr>
            <a:xfrm>
              <a:off x="583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F02F4E-1DA1-C8E4-1117-4C113A8B3483}"/>
                </a:ext>
              </a:extLst>
            </p:cNvPr>
            <p:cNvCxnSpPr/>
            <p:nvPr/>
          </p:nvCxnSpPr>
          <p:spPr>
            <a:xfrm>
              <a:off x="626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F2FE56E-1D4D-DC59-5946-01081B3A2189}"/>
                </a:ext>
              </a:extLst>
            </p:cNvPr>
            <p:cNvCxnSpPr/>
            <p:nvPr/>
          </p:nvCxnSpPr>
          <p:spPr>
            <a:xfrm>
              <a:off x="670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915AF6F-1540-3978-2517-B81169CB4275}"/>
                </a:ext>
              </a:extLst>
            </p:cNvPr>
            <p:cNvCxnSpPr/>
            <p:nvPr/>
          </p:nvCxnSpPr>
          <p:spPr>
            <a:xfrm>
              <a:off x="71323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9206507-FB75-6F07-3E99-9F3F3576F731}"/>
                </a:ext>
              </a:extLst>
            </p:cNvPr>
            <p:cNvCxnSpPr/>
            <p:nvPr/>
          </p:nvCxnSpPr>
          <p:spPr>
            <a:xfrm>
              <a:off x="753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F27D296-516A-4262-34C4-1131DBE095CB}"/>
                </a:ext>
              </a:extLst>
            </p:cNvPr>
            <p:cNvCxnSpPr/>
            <p:nvPr/>
          </p:nvCxnSpPr>
          <p:spPr>
            <a:xfrm>
              <a:off x="79756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DA59E0-5156-F8D7-F0A7-25341ABF2A1C}"/>
                </a:ext>
              </a:extLst>
            </p:cNvPr>
            <p:cNvCxnSpPr/>
            <p:nvPr/>
          </p:nvCxnSpPr>
          <p:spPr>
            <a:xfrm>
              <a:off x="838200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43A24F-110E-3BBD-1721-C5E14C7CDA6F}"/>
                </a:ext>
              </a:extLst>
            </p:cNvPr>
            <p:cNvCxnSpPr/>
            <p:nvPr/>
          </p:nvCxnSpPr>
          <p:spPr>
            <a:xfrm>
              <a:off x="88188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26CD478-F71A-96FA-5E97-C137E1DE14F2}"/>
                </a:ext>
              </a:extLst>
            </p:cNvPr>
            <p:cNvCxnSpPr/>
            <p:nvPr/>
          </p:nvCxnSpPr>
          <p:spPr>
            <a:xfrm>
              <a:off x="922528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04BAF88-95ED-4832-8E04-0E1B4A91231C}"/>
                </a:ext>
              </a:extLst>
            </p:cNvPr>
            <p:cNvCxnSpPr/>
            <p:nvPr/>
          </p:nvCxnSpPr>
          <p:spPr>
            <a:xfrm>
              <a:off x="96621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9B389D1-DC67-78D8-03D2-D9DED86276C5}"/>
                </a:ext>
              </a:extLst>
            </p:cNvPr>
            <p:cNvCxnSpPr/>
            <p:nvPr/>
          </p:nvCxnSpPr>
          <p:spPr>
            <a:xfrm>
              <a:off x="1006856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AB0A3B-B98D-0991-83D0-21940A650A84}"/>
                </a:ext>
              </a:extLst>
            </p:cNvPr>
            <p:cNvCxnSpPr/>
            <p:nvPr/>
          </p:nvCxnSpPr>
          <p:spPr>
            <a:xfrm>
              <a:off x="105054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FA9921-62EF-DBFE-0BA0-936CCCE9F9B9}"/>
                </a:ext>
              </a:extLst>
            </p:cNvPr>
            <p:cNvCxnSpPr/>
            <p:nvPr/>
          </p:nvCxnSpPr>
          <p:spPr>
            <a:xfrm>
              <a:off x="1091184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BC7194-9522-1B3B-275E-197345086C93}"/>
                </a:ext>
              </a:extLst>
            </p:cNvPr>
            <p:cNvCxnSpPr/>
            <p:nvPr/>
          </p:nvCxnSpPr>
          <p:spPr>
            <a:xfrm>
              <a:off x="113487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3163EC-DA8C-0D8B-0BD5-33E81A13CA1E}"/>
                </a:ext>
              </a:extLst>
            </p:cNvPr>
            <p:cNvCxnSpPr/>
            <p:nvPr/>
          </p:nvCxnSpPr>
          <p:spPr>
            <a:xfrm>
              <a:off x="11755120" y="0"/>
              <a:ext cx="0" cy="685800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5AD78C6-287F-2957-EDAC-2593FFB2149D}"/>
                </a:ext>
              </a:extLst>
            </p:cNvPr>
            <p:cNvCxnSpPr>
              <a:cxnSpLocks/>
            </p:cNvCxnSpPr>
            <p:nvPr/>
          </p:nvCxnSpPr>
          <p:spPr>
            <a:xfrm flipH="1">
              <a:off x="0" y="71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08007B7-6F21-9918-BBFF-CBC97840F398}"/>
                </a:ext>
              </a:extLst>
            </p:cNvPr>
            <p:cNvCxnSpPr>
              <a:cxnSpLocks/>
            </p:cNvCxnSpPr>
            <p:nvPr/>
          </p:nvCxnSpPr>
          <p:spPr>
            <a:xfrm flipH="1">
              <a:off x="0" y="11582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E427725-0170-43AF-46A5-E2E9992274C3}"/>
                </a:ext>
              </a:extLst>
            </p:cNvPr>
            <p:cNvCxnSpPr>
              <a:cxnSpLocks/>
            </p:cNvCxnSpPr>
            <p:nvPr/>
          </p:nvCxnSpPr>
          <p:spPr>
            <a:xfrm flipH="1">
              <a:off x="0" y="15646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891DDA-23A9-B3EF-53B0-ABD5755B31CF}"/>
                </a:ext>
              </a:extLst>
            </p:cNvPr>
            <p:cNvCxnSpPr>
              <a:cxnSpLocks/>
            </p:cNvCxnSpPr>
            <p:nvPr/>
          </p:nvCxnSpPr>
          <p:spPr>
            <a:xfrm flipH="1">
              <a:off x="0" y="19812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9179AAF-2D91-6C8A-F2DD-27E381E0F9A8}"/>
                </a:ext>
              </a:extLst>
            </p:cNvPr>
            <p:cNvCxnSpPr>
              <a:cxnSpLocks/>
            </p:cNvCxnSpPr>
            <p:nvPr/>
          </p:nvCxnSpPr>
          <p:spPr>
            <a:xfrm flipH="1">
              <a:off x="0" y="238760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95E1CDE-6F36-32D8-D155-0031AF4C1C56}"/>
                </a:ext>
              </a:extLst>
            </p:cNvPr>
            <p:cNvCxnSpPr>
              <a:cxnSpLocks/>
            </p:cNvCxnSpPr>
            <p:nvPr/>
          </p:nvCxnSpPr>
          <p:spPr>
            <a:xfrm flipH="1">
              <a:off x="0" y="32410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D1DAB45-7AA3-9645-BA94-8E94F3B76D91}"/>
                </a:ext>
              </a:extLst>
            </p:cNvPr>
            <p:cNvCxnSpPr>
              <a:cxnSpLocks/>
            </p:cNvCxnSpPr>
            <p:nvPr/>
          </p:nvCxnSpPr>
          <p:spPr>
            <a:xfrm flipH="1">
              <a:off x="0" y="36474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7C46DE-6E78-8E80-FF37-9A8AB9477CC4}"/>
                </a:ext>
              </a:extLst>
            </p:cNvPr>
            <p:cNvCxnSpPr>
              <a:cxnSpLocks/>
            </p:cNvCxnSpPr>
            <p:nvPr/>
          </p:nvCxnSpPr>
          <p:spPr>
            <a:xfrm flipH="1">
              <a:off x="0" y="405384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90EC90-98AA-5ECF-A351-56A5699A2BE6}"/>
                </a:ext>
              </a:extLst>
            </p:cNvPr>
            <p:cNvCxnSpPr>
              <a:cxnSpLocks/>
            </p:cNvCxnSpPr>
            <p:nvPr/>
          </p:nvCxnSpPr>
          <p:spPr>
            <a:xfrm flipH="1">
              <a:off x="9465" y="449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2684B19-FAD6-C687-8984-26891F804D19}"/>
                </a:ext>
              </a:extLst>
            </p:cNvPr>
            <p:cNvCxnSpPr>
              <a:cxnSpLocks/>
            </p:cNvCxnSpPr>
            <p:nvPr/>
          </p:nvCxnSpPr>
          <p:spPr>
            <a:xfrm flipH="1">
              <a:off x="9465" y="48971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544B9D-41F5-A1B4-BB41-91F638309C45}"/>
                </a:ext>
              </a:extLst>
            </p:cNvPr>
            <p:cNvCxnSpPr>
              <a:cxnSpLocks/>
            </p:cNvCxnSpPr>
            <p:nvPr/>
          </p:nvCxnSpPr>
          <p:spPr>
            <a:xfrm flipH="1">
              <a:off x="9465" y="535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B2D9353-138E-5639-680B-2C2D00D4B6AC}"/>
                </a:ext>
              </a:extLst>
            </p:cNvPr>
            <p:cNvCxnSpPr>
              <a:cxnSpLocks/>
            </p:cNvCxnSpPr>
            <p:nvPr/>
          </p:nvCxnSpPr>
          <p:spPr>
            <a:xfrm flipH="1">
              <a:off x="9465" y="57607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F63634-06A1-0840-5236-6AF216E65CA8}"/>
                </a:ext>
              </a:extLst>
            </p:cNvPr>
            <p:cNvCxnSpPr>
              <a:cxnSpLocks/>
            </p:cNvCxnSpPr>
            <p:nvPr/>
          </p:nvCxnSpPr>
          <p:spPr>
            <a:xfrm flipH="1">
              <a:off x="9465" y="62179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C15262-5B38-339F-28EC-6BD71B5346CB}"/>
                </a:ext>
              </a:extLst>
            </p:cNvPr>
            <p:cNvCxnSpPr>
              <a:cxnSpLocks/>
            </p:cNvCxnSpPr>
            <p:nvPr/>
          </p:nvCxnSpPr>
          <p:spPr>
            <a:xfrm flipH="1">
              <a:off x="9465" y="6624320"/>
              <a:ext cx="12192000" cy="0"/>
            </a:xfrm>
            <a:prstGeom prst="line">
              <a:avLst/>
            </a:prstGeom>
            <a:ln w="12700">
              <a:solidFill>
                <a:srgbClr val="D0AA7B">
                  <a:alpha val="50000"/>
                </a:srgbClr>
              </a:solidFill>
              <a:prstDash val="dash"/>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A14F6D91-C447-B402-5175-0380035CBC20}"/>
              </a:ext>
            </a:extLst>
          </p:cNvPr>
          <p:cNvGrpSpPr/>
          <p:nvPr/>
        </p:nvGrpSpPr>
        <p:grpSpPr>
          <a:xfrm>
            <a:off x="4728521" y="433812"/>
            <a:ext cx="2734959" cy="724428"/>
            <a:chOff x="4728521" y="433812"/>
            <a:chExt cx="2734959" cy="724428"/>
          </a:xfrm>
        </p:grpSpPr>
        <p:grpSp>
          <p:nvGrpSpPr>
            <p:cNvPr id="52" name="Group 51">
              <a:extLst>
                <a:ext uri="{FF2B5EF4-FFF2-40B4-BE49-F238E27FC236}">
                  <a16:creationId xmlns:a16="http://schemas.microsoft.com/office/drawing/2014/main" id="{81EDCAED-3824-B942-2D61-B16DB7650CAA}"/>
                </a:ext>
              </a:extLst>
            </p:cNvPr>
            <p:cNvGrpSpPr/>
            <p:nvPr/>
          </p:nvGrpSpPr>
          <p:grpSpPr>
            <a:xfrm>
              <a:off x="4728521" y="433812"/>
              <a:ext cx="2734959" cy="724428"/>
              <a:chOff x="3367699" y="5551039"/>
              <a:chExt cx="2388219" cy="958689"/>
            </a:xfrm>
          </p:grpSpPr>
          <p:sp>
            <p:nvSpPr>
              <p:cNvPr id="53" name="Freeform: Shape 52">
                <a:extLst>
                  <a:ext uri="{FF2B5EF4-FFF2-40B4-BE49-F238E27FC236}">
                    <a16:creationId xmlns:a16="http://schemas.microsoft.com/office/drawing/2014/main" id="{4510F84A-F07C-22A2-11BA-CAAB61ABDD54}"/>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4" name="Freeform: Shape 53">
                <a:extLst>
                  <a:ext uri="{FF2B5EF4-FFF2-40B4-BE49-F238E27FC236}">
                    <a16:creationId xmlns:a16="http://schemas.microsoft.com/office/drawing/2014/main" id="{3CCFBB7E-979D-9DEB-7AE9-CB237C1F8475}"/>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55" name="TextBox 54">
              <a:extLst>
                <a:ext uri="{FF2B5EF4-FFF2-40B4-BE49-F238E27FC236}">
                  <a16:creationId xmlns:a16="http://schemas.microsoft.com/office/drawing/2014/main" id="{5985CD47-6F09-53E1-05AE-8459197FFF80}"/>
                </a:ext>
              </a:extLst>
            </p:cNvPr>
            <p:cNvSpPr txBox="1"/>
            <p:nvPr/>
          </p:nvSpPr>
          <p:spPr>
            <a:xfrm>
              <a:off x="4781935" y="560560"/>
              <a:ext cx="2550161" cy="369332"/>
            </a:xfrm>
            <a:prstGeom prst="rect">
              <a:avLst/>
            </a:prstGeom>
            <a:noFill/>
          </p:spPr>
          <p:txBody>
            <a:bodyPr wrap="square" rtlCol="0">
              <a:spAutoFit/>
            </a:bodyPr>
            <a:lstStyle/>
            <a:p>
              <a:pPr algn="ctr"/>
              <a:r>
                <a:rPr lang="en-US" b="1" dirty="0" err="1">
                  <a:solidFill>
                    <a:srgbClr val="6A453C"/>
                  </a:solidFill>
                  <a:latin typeface="Arial" panose="020B0604020202020204" pitchFamily="34" charset="0"/>
                  <a:cs typeface="Arial" panose="020B0604020202020204" pitchFamily="34" charset="0"/>
                </a:rPr>
                <a:t>Kerangka</a:t>
              </a:r>
              <a:r>
                <a:rPr lang="en-US" b="1" dirty="0">
                  <a:solidFill>
                    <a:srgbClr val="6A453C"/>
                  </a:solidFill>
                  <a:latin typeface="Arial" panose="020B0604020202020204" pitchFamily="34" charset="0"/>
                  <a:cs typeface="Arial" panose="020B0604020202020204" pitchFamily="34" charset="0"/>
                </a:rPr>
                <a:t> </a:t>
              </a:r>
              <a:r>
                <a:rPr lang="en-US" b="1" dirty="0" err="1">
                  <a:solidFill>
                    <a:srgbClr val="6A453C"/>
                  </a:solidFill>
                  <a:latin typeface="Arial" panose="020B0604020202020204" pitchFamily="34" charset="0"/>
                  <a:cs typeface="Arial" panose="020B0604020202020204" pitchFamily="34" charset="0"/>
                </a:rPr>
                <a:t>Penelitian</a:t>
              </a:r>
              <a:endParaRPr lang="id-ID" b="1" dirty="0">
                <a:solidFill>
                  <a:srgbClr val="6A453C"/>
                </a:solidFill>
                <a:latin typeface="Arial" panose="020B0604020202020204" pitchFamily="34" charset="0"/>
                <a:cs typeface="Arial" panose="020B0604020202020204" pitchFamily="34" charset="0"/>
              </a:endParaRPr>
            </a:p>
          </p:txBody>
        </p:sp>
      </p:grpSp>
      <p:sp>
        <p:nvSpPr>
          <p:cNvPr id="61" name="Rectangle: Rounded Corners 60">
            <a:extLst>
              <a:ext uri="{FF2B5EF4-FFF2-40B4-BE49-F238E27FC236}">
                <a16:creationId xmlns:a16="http://schemas.microsoft.com/office/drawing/2014/main" id="{D8FCC48D-E8C9-1F1F-5AE1-2DED031880F0}"/>
              </a:ext>
            </a:extLst>
          </p:cNvPr>
          <p:cNvSpPr/>
          <p:nvPr/>
        </p:nvSpPr>
        <p:spPr>
          <a:xfrm>
            <a:off x="456604" y="1887110"/>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Arrow: Chevron 61">
            <a:extLst>
              <a:ext uri="{FF2B5EF4-FFF2-40B4-BE49-F238E27FC236}">
                <a16:creationId xmlns:a16="http://schemas.microsoft.com/office/drawing/2014/main" id="{5750BE2E-01B3-A181-4A27-DF68F54F50BE}"/>
              </a:ext>
            </a:extLst>
          </p:cNvPr>
          <p:cNvSpPr/>
          <p:nvPr/>
        </p:nvSpPr>
        <p:spPr>
          <a:xfrm>
            <a:off x="2802165" y="2116666"/>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3" name="Rectangle: Rounded Corners 62">
            <a:extLst>
              <a:ext uri="{FF2B5EF4-FFF2-40B4-BE49-F238E27FC236}">
                <a16:creationId xmlns:a16="http://schemas.microsoft.com/office/drawing/2014/main" id="{4025611C-5DF3-4747-6D70-D0D1D7552E3F}"/>
              </a:ext>
            </a:extLst>
          </p:cNvPr>
          <p:cNvSpPr/>
          <p:nvPr/>
        </p:nvSpPr>
        <p:spPr>
          <a:xfrm>
            <a:off x="3471132" y="1887110"/>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Arrow: Chevron 63">
            <a:extLst>
              <a:ext uri="{FF2B5EF4-FFF2-40B4-BE49-F238E27FC236}">
                <a16:creationId xmlns:a16="http://schemas.microsoft.com/office/drawing/2014/main" id="{AAF2B630-5A0E-79C0-BCA3-334A79902333}"/>
              </a:ext>
            </a:extLst>
          </p:cNvPr>
          <p:cNvSpPr/>
          <p:nvPr/>
        </p:nvSpPr>
        <p:spPr>
          <a:xfrm>
            <a:off x="5734309" y="2116666"/>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5" name="Rectangle: Rounded Corners 64">
            <a:extLst>
              <a:ext uri="{FF2B5EF4-FFF2-40B4-BE49-F238E27FC236}">
                <a16:creationId xmlns:a16="http://schemas.microsoft.com/office/drawing/2014/main" id="{8678359B-58CF-EAFF-416C-2BC185B7F269}"/>
              </a:ext>
            </a:extLst>
          </p:cNvPr>
          <p:cNvSpPr/>
          <p:nvPr/>
        </p:nvSpPr>
        <p:spPr>
          <a:xfrm>
            <a:off x="6403276" y="1887110"/>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Arrow: Chevron 65">
            <a:extLst>
              <a:ext uri="{FF2B5EF4-FFF2-40B4-BE49-F238E27FC236}">
                <a16:creationId xmlns:a16="http://schemas.microsoft.com/office/drawing/2014/main" id="{BF3362F4-57CD-F79C-CAD4-F7388C41A941}"/>
              </a:ext>
            </a:extLst>
          </p:cNvPr>
          <p:cNvSpPr/>
          <p:nvPr/>
        </p:nvSpPr>
        <p:spPr>
          <a:xfrm>
            <a:off x="8727234" y="2116666"/>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7" name="Rectangle: Rounded Corners 66">
            <a:extLst>
              <a:ext uri="{FF2B5EF4-FFF2-40B4-BE49-F238E27FC236}">
                <a16:creationId xmlns:a16="http://schemas.microsoft.com/office/drawing/2014/main" id="{C91008E5-9840-A9EE-8BEE-FB8879BB9779}"/>
              </a:ext>
            </a:extLst>
          </p:cNvPr>
          <p:cNvSpPr/>
          <p:nvPr/>
        </p:nvSpPr>
        <p:spPr>
          <a:xfrm>
            <a:off x="9396201" y="1887110"/>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Arrow: Chevron 68">
            <a:extLst>
              <a:ext uri="{FF2B5EF4-FFF2-40B4-BE49-F238E27FC236}">
                <a16:creationId xmlns:a16="http://schemas.microsoft.com/office/drawing/2014/main" id="{6DE6A98F-E2CB-C7BB-E78A-50AC35EEE9B0}"/>
              </a:ext>
            </a:extLst>
          </p:cNvPr>
          <p:cNvSpPr/>
          <p:nvPr/>
        </p:nvSpPr>
        <p:spPr>
          <a:xfrm rot="5400000">
            <a:off x="10157672" y="3143917"/>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70" name="Rectangle: Rounded Corners 69">
            <a:extLst>
              <a:ext uri="{FF2B5EF4-FFF2-40B4-BE49-F238E27FC236}">
                <a16:creationId xmlns:a16="http://schemas.microsoft.com/office/drawing/2014/main" id="{66275910-08FA-B0FC-FBB1-48166419069E}"/>
              </a:ext>
            </a:extLst>
          </p:cNvPr>
          <p:cNvSpPr/>
          <p:nvPr/>
        </p:nvSpPr>
        <p:spPr>
          <a:xfrm>
            <a:off x="479974" y="3878401"/>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Arrow: Chevron 70">
            <a:extLst>
              <a:ext uri="{FF2B5EF4-FFF2-40B4-BE49-F238E27FC236}">
                <a16:creationId xmlns:a16="http://schemas.microsoft.com/office/drawing/2014/main" id="{24495953-167D-1D15-BE65-AC83B5DB7B05}"/>
              </a:ext>
            </a:extLst>
          </p:cNvPr>
          <p:cNvSpPr/>
          <p:nvPr/>
        </p:nvSpPr>
        <p:spPr>
          <a:xfrm flipH="1">
            <a:off x="2825535" y="4107957"/>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72" name="Rectangle: Rounded Corners 71">
            <a:extLst>
              <a:ext uri="{FF2B5EF4-FFF2-40B4-BE49-F238E27FC236}">
                <a16:creationId xmlns:a16="http://schemas.microsoft.com/office/drawing/2014/main" id="{24D68007-BCF1-3405-6A5B-D91BC0B95964}"/>
              </a:ext>
            </a:extLst>
          </p:cNvPr>
          <p:cNvSpPr/>
          <p:nvPr/>
        </p:nvSpPr>
        <p:spPr>
          <a:xfrm>
            <a:off x="3494502" y="3878401"/>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Arrow: Chevron 72">
            <a:extLst>
              <a:ext uri="{FF2B5EF4-FFF2-40B4-BE49-F238E27FC236}">
                <a16:creationId xmlns:a16="http://schemas.microsoft.com/office/drawing/2014/main" id="{946E7258-1B3C-7A37-7950-216806A15A6A}"/>
              </a:ext>
            </a:extLst>
          </p:cNvPr>
          <p:cNvSpPr/>
          <p:nvPr/>
        </p:nvSpPr>
        <p:spPr>
          <a:xfrm flipH="1">
            <a:off x="5757679" y="4107957"/>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74" name="Rectangle: Rounded Corners 73">
            <a:extLst>
              <a:ext uri="{FF2B5EF4-FFF2-40B4-BE49-F238E27FC236}">
                <a16:creationId xmlns:a16="http://schemas.microsoft.com/office/drawing/2014/main" id="{A2F9F026-4E53-6AD2-9FD9-B7C09F8D663F}"/>
              </a:ext>
            </a:extLst>
          </p:cNvPr>
          <p:cNvSpPr/>
          <p:nvPr/>
        </p:nvSpPr>
        <p:spPr>
          <a:xfrm>
            <a:off x="6426646" y="3878401"/>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5" name="Arrow: Chevron 74">
            <a:extLst>
              <a:ext uri="{FF2B5EF4-FFF2-40B4-BE49-F238E27FC236}">
                <a16:creationId xmlns:a16="http://schemas.microsoft.com/office/drawing/2014/main" id="{81FAFF98-94DF-23D5-8084-CBD46FBB5198}"/>
              </a:ext>
            </a:extLst>
          </p:cNvPr>
          <p:cNvSpPr/>
          <p:nvPr/>
        </p:nvSpPr>
        <p:spPr>
          <a:xfrm flipH="1">
            <a:off x="8750604" y="4107957"/>
            <a:ext cx="524790" cy="559606"/>
          </a:xfrm>
          <a:prstGeom prst="chevron">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76" name="Rectangle: Rounded Corners 75">
            <a:extLst>
              <a:ext uri="{FF2B5EF4-FFF2-40B4-BE49-F238E27FC236}">
                <a16:creationId xmlns:a16="http://schemas.microsoft.com/office/drawing/2014/main" id="{0AD567AB-34DD-17F4-1044-810AF99AB71F}"/>
              </a:ext>
            </a:extLst>
          </p:cNvPr>
          <p:cNvSpPr/>
          <p:nvPr/>
        </p:nvSpPr>
        <p:spPr>
          <a:xfrm>
            <a:off x="9419571" y="3878401"/>
            <a:ext cx="2146255" cy="1018719"/>
          </a:xfrm>
          <a:prstGeom prst="roundRect">
            <a:avLst/>
          </a:pr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8" name="TextBox 77">
            <a:extLst>
              <a:ext uri="{FF2B5EF4-FFF2-40B4-BE49-F238E27FC236}">
                <a16:creationId xmlns:a16="http://schemas.microsoft.com/office/drawing/2014/main" id="{0C377E8A-7A8A-DE1F-4B8B-DD7850AB049F}"/>
              </a:ext>
            </a:extLst>
          </p:cNvPr>
          <p:cNvSpPr txBox="1"/>
          <p:nvPr/>
        </p:nvSpPr>
        <p:spPr>
          <a:xfrm>
            <a:off x="454499" y="222325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79" name="TextBox 78">
            <a:extLst>
              <a:ext uri="{FF2B5EF4-FFF2-40B4-BE49-F238E27FC236}">
                <a16:creationId xmlns:a16="http://schemas.microsoft.com/office/drawing/2014/main" id="{030B965C-442D-31EE-1238-B22B4676E208}"/>
              </a:ext>
            </a:extLst>
          </p:cNvPr>
          <p:cNvSpPr txBox="1"/>
          <p:nvPr/>
        </p:nvSpPr>
        <p:spPr>
          <a:xfrm>
            <a:off x="3461109" y="222325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0" name="TextBox 79">
            <a:extLst>
              <a:ext uri="{FF2B5EF4-FFF2-40B4-BE49-F238E27FC236}">
                <a16:creationId xmlns:a16="http://schemas.microsoft.com/office/drawing/2014/main" id="{01391F03-4BB6-ACF4-6807-B2C96FEA8AB1}"/>
              </a:ext>
            </a:extLst>
          </p:cNvPr>
          <p:cNvSpPr txBox="1"/>
          <p:nvPr/>
        </p:nvSpPr>
        <p:spPr>
          <a:xfrm>
            <a:off x="6412960" y="222325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1" name="TextBox 80">
            <a:extLst>
              <a:ext uri="{FF2B5EF4-FFF2-40B4-BE49-F238E27FC236}">
                <a16:creationId xmlns:a16="http://schemas.microsoft.com/office/drawing/2014/main" id="{48CE1205-2366-292E-BF13-512954877E56}"/>
              </a:ext>
            </a:extLst>
          </p:cNvPr>
          <p:cNvSpPr txBox="1"/>
          <p:nvPr/>
        </p:nvSpPr>
        <p:spPr>
          <a:xfrm>
            <a:off x="9419570" y="222325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2" name="TextBox 81">
            <a:extLst>
              <a:ext uri="{FF2B5EF4-FFF2-40B4-BE49-F238E27FC236}">
                <a16:creationId xmlns:a16="http://schemas.microsoft.com/office/drawing/2014/main" id="{AA8980EA-74FB-073B-6C97-B98083F982BB}"/>
              </a:ext>
            </a:extLst>
          </p:cNvPr>
          <p:cNvSpPr txBox="1"/>
          <p:nvPr/>
        </p:nvSpPr>
        <p:spPr>
          <a:xfrm>
            <a:off x="479974" y="423218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3" name="TextBox 82">
            <a:extLst>
              <a:ext uri="{FF2B5EF4-FFF2-40B4-BE49-F238E27FC236}">
                <a16:creationId xmlns:a16="http://schemas.microsoft.com/office/drawing/2014/main" id="{EC91F4CE-04EA-2C26-4F89-A2EA42BFCBAF}"/>
              </a:ext>
            </a:extLst>
          </p:cNvPr>
          <p:cNvSpPr txBox="1"/>
          <p:nvPr/>
        </p:nvSpPr>
        <p:spPr>
          <a:xfrm>
            <a:off x="3486584" y="423218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4" name="TextBox 83">
            <a:extLst>
              <a:ext uri="{FF2B5EF4-FFF2-40B4-BE49-F238E27FC236}">
                <a16:creationId xmlns:a16="http://schemas.microsoft.com/office/drawing/2014/main" id="{0442EE5D-C151-2571-EA05-AE1F05A71B0E}"/>
              </a:ext>
            </a:extLst>
          </p:cNvPr>
          <p:cNvSpPr txBox="1"/>
          <p:nvPr/>
        </p:nvSpPr>
        <p:spPr>
          <a:xfrm>
            <a:off x="6438435" y="423218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sp>
        <p:nvSpPr>
          <p:cNvPr id="85" name="TextBox 84">
            <a:extLst>
              <a:ext uri="{FF2B5EF4-FFF2-40B4-BE49-F238E27FC236}">
                <a16:creationId xmlns:a16="http://schemas.microsoft.com/office/drawing/2014/main" id="{30D77875-8B85-0A72-7792-70AFF66052D1}"/>
              </a:ext>
            </a:extLst>
          </p:cNvPr>
          <p:cNvSpPr txBox="1"/>
          <p:nvPr/>
        </p:nvSpPr>
        <p:spPr>
          <a:xfrm>
            <a:off x="9445045" y="4232184"/>
            <a:ext cx="2146256" cy="369332"/>
          </a:xfrm>
          <a:prstGeom prst="rect">
            <a:avLst/>
          </a:prstGeom>
          <a:noFill/>
        </p:spPr>
        <p:txBody>
          <a:bodyPr wrap="square" rtlCol="0">
            <a:spAutoFit/>
          </a:bodyPr>
          <a:lstStyle/>
          <a:p>
            <a:pPr algn="ctr"/>
            <a:r>
              <a:rPr lang="en-US" b="1" dirty="0">
                <a:solidFill>
                  <a:srgbClr val="6A453C"/>
                </a:solidFill>
                <a:latin typeface="Arial" panose="020B0604020202020204" pitchFamily="34" charset="0"/>
                <a:cs typeface="Arial" panose="020B0604020202020204" pitchFamily="34" charset="0"/>
              </a:rPr>
              <a:t>Tittle</a:t>
            </a:r>
            <a:endParaRPr lang="id-ID" b="1" dirty="0">
              <a:solidFill>
                <a:srgbClr val="6A453C"/>
              </a:solidFill>
              <a:latin typeface="Arial" panose="020B0604020202020204" pitchFamily="34" charset="0"/>
              <a:cs typeface="Arial" panose="020B0604020202020204" pitchFamily="34" charset="0"/>
            </a:endParaRPr>
          </a:p>
        </p:txBody>
      </p:sp>
      <p:pic>
        <p:nvPicPr>
          <p:cNvPr id="86" name="Graphic 85" descr="Power">
            <a:hlinkClick r:id="" action="ppaction://hlinkshowjump?jump=lastslide"/>
            <a:extLst>
              <a:ext uri="{FF2B5EF4-FFF2-40B4-BE49-F238E27FC236}">
                <a16:creationId xmlns:a16="http://schemas.microsoft.com/office/drawing/2014/main" id="{BB737E05-CA37-5B3D-191D-E7C62DC6252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0455" y="5878768"/>
            <a:ext cx="472647" cy="472647"/>
          </a:xfrm>
          <a:prstGeom prst="rect">
            <a:avLst/>
          </a:prstGeom>
        </p:spPr>
      </p:pic>
      <p:pic>
        <p:nvPicPr>
          <p:cNvPr id="87" name="Graphic 86" descr="Home">
            <a:hlinkClick r:id="rId4" action="ppaction://hlinksldjump"/>
            <a:extLst>
              <a:ext uri="{FF2B5EF4-FFF2-40B4-BE49-F238E27FC236}">
                <a16:creationId xmlns:a16="http://schemas.microsoft.com/office/drawing/2014/main" id="{B52630FD-30B6-22BF-4048-1B0F7CC79A2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812" y="5830204"/>
            <a:ext cx="541178" cy="541178"/>
          </a:xfrm>
          <a:prstGeom prst="rect">
            <a:avLst/>
          </a:prstGeom>
        </p:spPr>
      </p:pic>
      <p:pic>
        <p:nvPicPr>
          <p:cNvPr id="88" name="Graphic 87" descr="Play">
            <a:hlinkClick r:id="rId7" action="ppaction://hlinksldjump"/>
            <a:extLst>
              <a:ext uri="{FF2B5EF4-FFF2-40B4-BE49-F238E27FC236}">
                <a16:creationId xmlns:a16="http://schemas.microsoft.com/office/drawing/2014/main" id="{8B7EA41C-1F1B-A88C-2141-1FA303FC6ED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05325" y="5827411"/>
            <a:ext cx="556968" cy="556968"/>
          </a:xfrm>
          <a:prstGeom prst="rect">
            <a:avLst/>
          </a:prstGeom>
        </p:spPr>
      </p:pic>
    </p:spTree>
    <p:extLst>
      <p:ext uri="{BB962C8B-B14F-4D97-AF65-F5344CB8AC3E}">
        <p14:creationId xmlns:p14="http://schemas.microsoft.com/office/powerpoint/2010/main" val="32566444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1000" fill="hold"/>
                                        <p:tgtEl>
                                          <p:spTgt spid="59"/>
                                        </p:tgtEl>
                                        <p:attrNameLst>
                                          <p:attrName>ppt_x</p:attrName>
                                        </p:attrNameLst>
                                      </p:cBhvr>
                                      <p:tavLst>
                                        <p:tav tm="0">
                                          <p:val>
                                            <p:strVal val="0-#ppt_w/2"/>
                                          </p:val>
                                        </p:tav>
                                        <p:tav tm="100000">
                                          <p:val>
                                            <p:strVal val="#ppt_x"/>
                                          </p:val>
                                        </p:tav>
                                      </p:tavLst>
                                    </p:anim>
                                    <p:anim calcmode="lin" valueType="num">
                                      <p:cBhvr additive="base">
                                        <p:cTn id="8" dur="10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additive="base">
                                        <p:cTn id="11" dur="1000" fill="hold"/>
                                        <p:tgtEl>
                                          <p:spTgt spid="61"/>
                                        </p:tgtEl>
                                        <p:attrNameLst>
                                          <p:attrName>ppt_x</p:attrName>
                                        </p:attrNameLst>
                                      </p:cBhvr>
                                      <p:tavLst>
                                        <p:tav tm="0">
                                          <p:val>
                                            <p:strVal val="0-#ppt_w/2"/>
                                          </p:val>
                                        </p:tav>
                                        <p:tav tm="100000">
                                          <p:val>
                                            <p:strVal val="#ppt_x"/>
                                          </p:val>
                                        </p:tav>
                                      </p:tavLst>
                                    </p:anim>
                                    <p:anim calcmode="lin" valueType="num">
                                      <p:cBhvr additive="base">
                                        <p:cTn id="12" dur="1000" fill="hold"/>
                                        <p:tgtEl>
                                          <p:spTgt spid="6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anim calcmode="lin" valueType="num">
                                      <p:cBhvr additive="base">
                                        <p:cTn id="15" dur="1000" fill="hold"/>
                                        <p:tgtEl>
                                          <p:spTgt spid="62"/>
                                        </p:tgtEl>
                                        <p:attrNameLst>
                                          <p:attrName>ppt_x</p:attrName>
                                        </p:attrNameLst>
                                      </p:cBhvr>
                                      <p:tavLst>
                                        <p:tav tm="0">
                                          <p:val>
                                            <p:strVal val="0-#ppt_w/2"/>
                                          </p:val>
                                        </p:tav>
                                        <p:tav tm="100000">
                                          <p:val>
                                            <p:strVal val="#ppt_x"/>
                                          </p:val>
                                        </p:tav>
                                      </p:tavLst>
                                    </p:anim>
                                    <p:anim calcmode="lin" valueType="num">
                                      <p:cBhvr additive="base">
                                        <p:cTn id="16" dur="1000" fill="hold"/>
                                        <p:tgtEl>
                                          <p:spTgt spid="6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1000" fill="hold"/>
                                        <p:tgtEl>
                                          <p:spTgt spid="63"/>
                                        </p:tgtEl>
                                        <p:attrNameLst>
                                          <p:attrName>ppt_x</p:attrName>
                                        </p:attrNameLst>
                                      </p:cBhvr>
                                      <p:tavLst>
                                        <p:tav tm="0">
                                          <p:val>
                                            <p:strVal val="0-#ppt_w/2"/>
                                          </p:val>
                                        </p:tav>
                                        <p:tav tm="100000">
                                          <p:val>
                                            <p:strVal val="#ppt_x"/>
                                          </p:val>
                                        </p:tav>
                                      </p:tavLst>
                                    </p:anim>
                                    <p:anim calcmode="lin" valueType="num">
                                      <p:cBhvr additive="base">
                                        <p:cTn id="20" dur="1000" fill="hold"/>
                                        <p:tgtEl>
                                          <p:spTgt spid="6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4"/>
                                        </p:tgtEl>
                                        <p:attrNameLst>
                                          <p:attrName>style.visibility</p:attrName>
                                        </p:attrNameLst>
                                      </p:cBhvr>
                                      <p:to>
                                        <p:strVal val="visible"/>
                                      </p:to>
                                    </p:set>
                                    <p:anim calcmode="lin" valueType="num">
                                      <p:cBhvr additive="base">
                                        <p:cTn id="23" dur="1000" fill="hold"/>
                                        <p:tgtEl>
                                          <p:spTgt spid="64"/>
                                        </p:tgtEl>
                                        <p:attrNameLst>
                                          <p:attrName>ppt_x</p:attrName>
                                        </p:attrNameLst>
                                      </p:cBhvr>
                                      <p:tavLst>
                                        <p:tav tm="0">
                                          <p:val>
                                            <p:strVal val="0-#ppt_w/2"/>
                                          </p:val>
                                        </p:tav>
                                        <p:tav tm="100000">
                                          <p:val>
                                            <p:strVal val="#ppt_x"/>
                                          </p:val>
                                        </p:tav>
                                      </p:tavLst>
                                    </p:anim>
                                    <p:anim calcmode="lin" valueType="num">
                                      <p:cBhvr additive="base">
                                        <p:cTn id="24" dur="1000" fill="hold"/>
                                        <p:tgtEl>
                                          <p:spTgt spid="6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additive="base">
                                        <p:cTn id="27" dur="1000" fill="hold"/>
                                        <p:tgtEl>
                                          <p:spTgt spid="65"/>
                                        </p:tgtEl>
                                        <p:attrNameLst>
                                          <p:attrName>ppt_x</p:attrName>
                                        </p:attrNameLst>
                                      </p:cBhvr>
                                      <p:tavLst>
                                        <p:tav tm="0">
                                          <p:val>
                                            <p:strVal val="0-#ppt_w/2"/>
                                          </p:val>
                                        </p:tav>
                                        <p:tav tm="100000">
                                          <p:val>
                                            <p:strVal val="#ppt_x"/>
                                          </p:val>
                                        </p:tav>
                                      </p:tavLst>
                                    </p:anim>
                                    <p:anim calcmode="lin" valueType="num">
                                      <p:cBhvr additive="base">
                                        <p:cTn id="28" dur="1000" fill="hold"/>
                                        <p:tgtEl>
                                          <p:spTgt spid="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anim calcmode="lin" valueType="num">
                                      <p:cBhvr additive="base">
                                        <p:cTn id="31" dur="1000" fill="hold"/>
                                        <p:tgtEl>
                                          <p:spTgt spid="66"/>
                                        </p:tgtEl>
                                        <p:attrNameLst>
                                          <p:attrName>ppt_x</p:attrName>
                                        </p:attrNameLst>
                                      </p:cBhvr>
                                      <p:tavLst>
                                        <p:tav tm="0">
                                          <p:val>
                                            <p:strVal val="0-#ppt_w/2"/>
                                          </p:val>
                                        </p:tav>
                                        <p:tav tm="100000">
                                          <p:val>
                                            <p:strVal val="#ppt_x"/>
                                          </p:val>
                                        </p:tav>
                                      </p:tavLst>
                                    </p:anim>
                                    <p:anim calcmode="lin" valueType="num">
                                      <p:cBhvr additive="base">
                                        <p:cTn id="32" dur="1000" fill="hold"/>
                                        <p:tgtEl>
                                          <p:spTgt spid="66"/>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67"/>
                                        </p:tgtEl>
                                        <p:attrNameLst>
                                          <p:attrName>style.visibility</p:attrName>
                                        </p:attrNameLst>
                                      </p:cBhvr>
                                      <p:to>
                                        <p:strVal val="visible"/>
                                      </p:to>
                                    </p:set>
                                    <p:anim calcmode="lin" valueType="num">
                                      <p:cBhvr additive="base">
                                        <p:cTn id="35" dur="1000" fill="hold"/>
                                        <p:tgtEl>
                                          <p:spTgt spid="67"/>
                                        </p:tgtEl>
                                        <p:attrNameLst>
                                          <p:attrName>ppt_x</p:attrName>
                                        </p:attrNameLst>
                                      </p:cBhvr>
                                      <p:tavLst>
                                        <p:tav tm="0">
                                          <p:val>
                                            <p:strVal val="0-#ppt_w/2"/>
                                          </p:val>
                                        </p:tav>
                                        <p:tav tm="100000">
                                          <p:val>
                                            <p:strVal val="#ppt_x"/>
                                          </p:val>
                                        </p:tav>
                                      </p:tavLst>
                                    </p:anim>
                                    <p:anim calcmode="lin" valueType="num">
                                      <p:cBhvr additive="base">
                                        <p:cTn id="36" dur="1000" fill="hold"/>
                                        <p:tgtEl>
                                          <p:spTgt spid="67"/>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1000" fill="hold"/>
                                        <p:tgtEl>
                                          <p:spTgt spid="69"/>
                                        </p:tgtEl>
                                        <p:attrNameLst>
                                          <p:attrName>ppt_x</p:attrName>
                                        </p:attrNameLst>
                                      </p:cBhvr>
                                      <p:tavLst>
                                        <p:tav tm="0">
                                          <p:val>
                                            <p:strVal val="0-#ppt_w/2"/>
                                          </p:val>
                                        </p:tav>
                                        <p:tav tm="100000">
                                          <p:val>
                                            <p:strVal val="#ppt_x"/>
                                          </p:val>
                                        </p:tav>
                                      </p:tavLst>
                                    </p:anim>
                                    <p:anim calcmode="lin" valueType="num">
                                      <p:cBhvr additive="base">
                                        <p:cTn id="40" dur="1000" fill="hold"/>
                                        <p:tgtEl>
                                          <p:spTgt spid="69"/>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anim calcmode="lin" valueType="num">
                                      <p:cBhvr additive="base">
                                        <p:cTn id="43" dur="1000" fill="hold"/>
                                        <p:tgtEl>
                                          <p:spTgt spid="70"/>
                                        </p:tgtEl>
                                        <p:attrNameLst>
                                          <p:attrName>ppt_x</p:attrName>
                                        </p:attrNameLst>
                                      </p:cBhvr>
                                      <p:tavLst>
                                        <p:tav tm="0">
                                          <p:val>
                                            <p:strVal val="0-#ppt_w/2"/>
                                          </p:val>
                                        </p:tav>
                                        <p:tav tm="100000">
                                          <p:val>
                                            <p:strVal val="#ppt_x"/>
                                          </p:val>
                                        </p:tav>
                                      </p:tavLst>
                                    </p:anim>
                                    <p:anim calcmode="lin" valueType="num">
                                      <p:cBhvr additive="base">
                                        <p:cTn id="44" dur="1000" fill="hold"/>
                                        <p:tgtEl>
                                          <p:spTgt spid="70"/>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71"/>
                                        </p:tgtEl>
                                        <p:attrNameLst>
                                          <p:attrName>style.visibility</p:attrName>
                                        </p:attrNameLst>
                                      </p:cBhvr>
                                      <p:to>
                                        <p:strVal val="visible"/>
                                      </p:to>
                                    </p:set>
                                    <p:anim calcmode="lin" valueType="num">
                                      <p:cBhvr additive="base">
                                        <p:cTn id="47" dur="1000" fill="hold"/>
                                        <p:tgtEl>
                                          <p:spTgt spid="71"/>
                                        </p:tgtEl>
                                        <p:attrNameLst>
                                          <p:attrName>ppt_x</p:attrName>
                                        </p:attrNameLst>
                                      </p:cBhvr>
                                      <p:tavLst>
                                        <p:tav tm="0">
                                          <p:val>
                                            <p:strVal val="0-#ppt_w/2"/>
                                          </p:val>
                                        </p:tav>
                                        <p:tav tm="100000">
                                          <p:val>
                                            <p:strVal val="#ppt_x"/>
                                          </p:val>
                                        </p:tav>
                                      </p:tavLst>
                                    </p:anim>
                                    <p:anim calcmode="lin" valueType="num">
                                      <p:cBhvr additive="base">
                                        <p:cTn id="48" dur="1000" fill="hold"/>
                                        <p:tgtEl>
                                          <p:spTgt spid="71"/>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72"/>
                                        </p:tgtEl>
                                        <p:attrNameLst>
                                          <p:attrName>style.visibility</p:attrName>
                                        </p:attrNameLst>
                                      </p:cBhvr>
                                      <p:to>
                                        <p:strVal val="visible"/>
                                      </p:to>
                                    </p:set>
                                    <p:anim calcmode="lin" valueType="num">
                                      <p:cBhvr additive="base">
                                        <p:cTn id="51" dur="1000" fill="hold"/>
                                        <p:tgtEl>
                                          <p:spTgt spid="72"/>
                                        </p:tgtEl>
                                        <p:attrNameLst>
                                          <p:attrName>ppt_x</p:attrName>
                                        </p:attrNameLst>
                                      </p:cBhvr>
                                      <p:tavLst>
                                        <p:tav tm="0">
                                          <p:val>
                                            <p:strVal val="0-#ppt_w/2"/>
                                          </p:val>
                                        </p:tav>
                                        <p:tav tm="100000">
                                          <p:val>
                                            <p:strVal val="#ppt_x"/>
                                          </p:val>
                                        </p:tav>
                                      </p:tavLst>
                                    </p:anim>
                                    <p:anim calcmode="lin" valueType="num">
                                      <p:cBhvr additive="base">
                                        <p:cTn id="52" dur="1000" fill="hold"/>
                                        <p:tgtEl>
                                          <p:spTgt spid="72"/>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73"/>
                                        </p:tgtEl>
                                        <p:attrNameLst>
                                          <p:attrName>style.visibility</p:attrName>
                                        </p:attrNameLst>
                                      </p:cBhvr>
                                      <p:to>
                                        <p:strVal val="visible"/>
                                      </p:to>
                                    </p:set>
                                    <p:anim calcmode="lin" valueType="num">
                                      <p:cBhvr additive="base">
                                        <p:cTn id="55" dur="1000" fill="hold"/>
                                        <p:tgtEl>
                                          <p:spTgt spid="73"/>
                                        </p:tgtEl>
                                        <p:attrNameLst>
                                          <p:attrName>ppt_x</p:attrName>
                                        </p:attrNameLst>
                                      </p:cBhvr>
                                      <p:tavLst>
                                        <p:tav tm="0">
                                          <p:val>
                                            <p:strVal val="0-#ppt_w/2"/>
                                          </p:val>
                                        </p:tav>
                                        <p:tav tm="100000">
                                          <p:val>
                                            <p:strVal val="#ppt_x"/>
                                          </p:val>
                                        </p:tav>
                                      </p:tavLst>
                                    </p:anim>
                                    <p:anim calcmode="lin" valueType="num">
                                      <p:cBhvr additive="base">
                                        <p:cTn id="56" dur="1000" fill="hold"/>
                                        <p:tgtEl>
                                          <p:spTgt spid="7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74"/>
                                        </p:tgtEl>
                                        <p:attrNameLst>
                                          <p:attrName>style.visibility</p:attrName>
                                        </p:attrNameLst>
                                      </p:cBhvr>
                                      <p:to>
                                        <p:strVal val="visible"/>
                                      </p:to>
                                    </p:set>
                                    <p:anim calcmode="lin" valueType="num">
                                      <p:cBhvr additive="base">
                                        <p:cTn id="59" dur="1000" fill="hold"/>
                                        <p:tgtEl>
                                          <p:spTgt spid="74"/>
                                        </p:tgtEl>
                                        <p:attrNameLst>
                                          <p:attrName>ppt_x</p:attrName>
                                        </p:attrNameLst>
                                      </p:cBhvr>
                                      <p:tavLst>
                                        <p:tav tm="0">
                                          <p:val>
                                            <p:strVal val="0-#ppt_w/2"/>
                                          </p:val>
                                        </p:tav>
                                        <p:tav tm="100000">
                                          <p:val>
                                            <p:strVal val="#ppt_x"/>
                                          </p:val>
                                        </p:tav>
                                      </p:tavLst>
                                    </p:anim>
                                    <p:anim calcmode="lin" valueType="num">
                                      <p:cBhvr additive="base">
                                        <p:cTn id="60" dur="1000" fill="hold"/>
                                        <p:tgtEl>
                                          <p:spTgt spid="74"/>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75"/>
                                        </p:tgtEl>
                                        <p:attrNameLst>
                                          <p:attrName>style.visibility</p:attrName>
                                        </p:attrNameLst>
                                      </p:cBhvr>
                                      <p:to>
                                        <p:strVal val="visible"/>
                                      </p:to>
                                    </p:set>
                                    <p:anim calcmode="lin" valueType="num">
                                      <p:cBhvr additive="base">
                                        <p:cTn id="63" dur="1000" fill="hold"/>
                                        <p:tgtEl>
                                          <p:spTgt spid="75"/>
                                        </p:tgtEl>
                                        <p:attrNameLst>
                                          <p:attrName>ppt_x</p:attrName>
                                        </p:attrNameLst>
                                      </p:cBhvr>
                                      <p:tavLst>
                                        <p:tav tm="0">
                                          <p:val>
                                            <p:strVal val="0-#ppt_w/2"/>
                                          </p:val>
                                        </p:tav>
                                        <p:tav tm="100000">
                                          <p:val>
                                            <p:strVal val="#ppt_x"/>
                                          </p:val>
                                        </p:tav>
                                      </p:tavLst>
                                    </p:anim>
                                    <p:anim calcmode="lin" valueType="num">
                                      <p:cBhvr additive="base">
                                        <p:cTn id="64" dur="1000" fill="hold"/>
                                        <p:tgtEl>
                                          <p:spTgt spid="75"/>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76"/>
                                        </p:tgtEl>
                                        <p:attrNameLst>
                                          <p:attrName>style.visibility</p:attrName>
                                        </p:attrNameLst>
                                      </p:cBhvr>
                                      <p:to>
                                        <p:strVal val="visible"/>
                                      </p:to>
                                    </p:set>
                                    <p:anim calcmode="lin" valueType="num">
                                      <p:cBhvr additive="base">
                                        <p:cTn id="67" dur="1000" fill="hold"/>
                                        <p:tgtEl>
                                          <p:spTgt spid="76"/>
                                        </p:tgtEl>
                                        <p:attrNameLst>
                                          <p:attrName>ppt_x</p:attrName>
                                        </p:attrNameLst>
                                      </p:cBhvr>
                                      <p:tavLst>
                                        <p:tav tm="0">
                                          <p:val>
                                            <p:strVal val="0-#ppt_w/2"/>
                                          </p:val>
                                        </p:tav>
                                        <p:tav tm="100000">
                                          <p:val>
                                            <p:strVal val="#ppt_x"/>
                                          </p:val>
                                        </p:tav>
                                      </p:tavLst>
                                    </p:anim>
                                    <p:anim calcmode="lin" valueType="num">
                                      <p:cBhvr additive="base">
                                        <p:cTn id="68" dur="1000" fill="hold"/>
                                        <p:tgtEl>
                                          <p:spTgt spid="7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78"/>
                                        </p:tgtEl>
                                        <p:attrNameLst>
                                          <p:attrName>style.visibility</p:attrName>
                                        </p:attrNameLst>
                                      </p:cBhvr>
                                      <p:to>
                                        <p:strVal val="visible"/>
                                      </p:to>
                                    </p:set>
                                    <p:anim calcmode="lin" valueType="num">
                                      <p:cBhvr additive="base">
                                        <p:cTn id="71" dur="1000" fill="hold"/>
                                        <p:tgtEl>
                                          <p:spTgt spid="78"/>
                                        </p:tgtEl>
                                        <p:attrNameLst>
                                          <p:attrName>ppt_x</p:attrName>
                                        </p:attrNameLst>
                                      </p:cBhvr>
                                      <p:tavLst>
                                        <p:tav tm="0">
                                          <p:val>
                                            <p:strVal val="0-#ppt_w/2"/>
                                          </p:val>
                                        </p:tav>
                                        <p:tav tm="100000">
                                          <p:val>
                                            <p:strVal val="#ppt_x"/>
                                          </p:val>
                                        </p:tav>
                                      </p:tavLst>
                                    </p:anim>
                                    <p:anim calcmode="lin" valueType="num">
                                      <p:cBhvr additive="base">
                                        <p:cTn id="72" dur="1000" fill="hold"/>
                                        <p:tgtEl>
                                          <p:spTgt spid="78"/>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79"/>
                                        </p:tgtEl>
                                        <p:attrNameLst>
                                          <p:attrName>style.visibility</p:attrName>
                                        </p:attrNameLst>
                                      </p:cBhvr>
                                      <p:to>
                                        <p:strVal val="visible"/>
                                      </p:to>
                                    </p:set>
                                    <p:anim calcmode="lin" valueType="num">
                                      <p:cBhvr additive="base">
                                        <p:cTn id="75" dur="1000" fill="hold"/>
                                        <p:tgtEl>
                                          <p:spTgt spid="79"/>
                                        </p:tgtEl>
                                        <p:attrNameLst>
                                          <p:attrName>ppt_x</p:attrName>
                                        </p:attrNameLst>
                                      </p:cBhvr>
                                      <p:tavLst>
                                        <p:tav tm="0">
                                          <p:val>
                                            <p:strVal val="0-#ppt_w/2"/>
                                          </p:val>
                                        </p:tav>
                                        <p:tav tm="100000">
                                          <p:val>
                                            <p:strVal val="#ppt_x"/>
                                          </p:val>
                                        </p:tav>
                                      </p:tavLst>
                                    </p:anim>
                                    <p:anim calcmode="lin" valueType="num">
                                      <p:cBhvr additive="base">
                                        <p:cTn id="76" dur="1000" fill="hold"/>
                                        <p:tgtEl>
                                          <p:spTgt spid="79"/>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anim calcmode="lin" valueType="num">
                                      <p:cBhvr additive="base">
                                        <p:cTn id="79" dur="1000" fill="hold"/>
                                        <p:tgtEl>
                                          <p:spTgt spid="80"/>
                                        </p:tgtEl>
                                        <p:attrNameLst>
                                          <p:attrName>ppt_x</p:attrName>
                                        </p:attrNameLst>
                                      </p:cBhvr>
                                      <p:tavLst>
                                        <p:tav tm="0">
                                          <p:val>
                                            <p:strVal val="0-#ppt_w/2"/>
                                          </p:val>
                                        </p:tav>
                                        <p:tav tm="100000">
                                          <p:val>
                                            <p:strVal val="#ppt_x"/>
                                          </p:val>
                                        </p:tav>
                                      </p:tavLst>
                                    </p:anim>
                                    <p:anim calcmode="lin" valueType="num">
                                      <p:cBhvr additive="base">
                                        <p:cTn id="80" dur="1000" fill="hold"/>
                                        <p:tgtEl>
                                          <p:spTgt spid="80"/>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81"/>
                                        </p:tgtEl>
                                        <p:attrNameLst>
                                          <p:attrName>style.visibility</p:attrName>
                                        </p:attrNameLst>
                                      </p:cBhvr>
                                      <p:to>
                                        <p:strVal val="visible"/>
                                      </p:to>
                                    </p:set>
                                    <p:anim calcmode="lin" valueType="num">
                                      <p:cBhvr additive="base">
                                        <p:cTn id="83" dur="1000" fill="hold"/>
                                        <p:tgtEl>
                                          <p:spTgt spid="81"/>
                                        </p:tgtEl>
                                        <p:attrNameLst>
                                          <p:attrName>ppt_x</p:attrName>
                                        </p:attrNameLst>
                                      </p:cBhvr>
                                      <p:tavLst>
                                        <p:tav tm="0">
                                          <p:val>
                                            <p:strVal val="0-#ppt_w/2"/>
                                          </p:val>
                                        </p:tav>
                                        <p:tav tm="100000">
                                          <p:val>
                                            <p:strVal val="#ppt_x"/>
                                          </p:val>
                                        </p:tav>
                                      </p:tavLst>
                                    </p:anim>
                                    <p:anim calcmode="lin" valueType="num">
                                      <p:cBhvr additive="base">
                                        <p:cTn id="84" dur="1000" fill="hold"/>
                                        <p:tgtEl>
                                          <p:spTgt spid="81"/>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82"/>
                                        </p:tgtEl>
                                        <p:attrNameLst>
                                          <p:attrName>style.visibility</p:attrName>
                                        </p:attrNameLst>
                                      </p:cBhvr>
                                      <p:to>
                                        <p:strVal val="visible"/>
                                      </p:to>
                                    </p:set>
                                    <p:anim calcmode="lin" valueType="num">
                                      <p:cBhvr additive="base">
                                        <p:cTn id="87" dur="1000" fill="hold"/>
                                        <p:tgtEl>
                                          <p:spTgt spid="82"/>
                                        </p:tgtEl>
                                        <p:attrNameLst>
                                          <p:attrName>ppt_x</p:attrName>
                                        </p:attrNameLst>
                                      </p:cBhvr>
                                      <p:tavLst>
                                        <p:tav tm="0">
                                          <p:val>
                                            <p:strVal val="0-#ppt_w/2"/>
                                          </p:val>
                                        </p:tav>
                                        <p:tav tm="100000">
                                          <p:val>
                                            <p:strVal val="#ppt_x"/>
                                          </p:val>
                                        </p:tav>
                                      </p:tavLst>
                                    </p:anim>
                                    <p:anim calcmode="lin" valueType="num">
                                      <p:cBhvr additive="base">
                                        <p:cTn id="88" dur="1000" fill="hold"/>
                                        <p:tgtEl>
                                          <p:spTgt spid="82"/>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83"/>
                                        </p:tgtEl>
                                        <p:attrNameLst>
                                          <p:attrName>style.visibility</p:attrName>
                                        </p:attrNameLst>
                                      </p:cBhvr>
                                      <p:to>
                                        <p:strVal val="visible"/>
                                      </p:to>
                                    </p:set>
                                    <p:anim calcmode="lin" valueType="num">
                                      <p:cBhvr additive="base">
                                        <p:cTn id="91" dur="1000" fill="hold"/>
                                        <p:tgtEl>
                                          <p:spTgt spid="83"/>
                                        </p:tgtEl>
                                        <p:attrNameLst>
                                          <p:attrName>ppt_x</p:attrName>
                                        </p:attrNameLst>
                                      </p:cBhvr>
                                      <p:tavLst>
                                        <p:tav tm="0">
                                          <p:val>
                                            <p:strVal val="0-#ppt_w/2"/>
                                          </p:val>
                                        </p:tav>
                                        <p:tav tm="100000">
                                          <p:val>
                                            <p:strVal val="#ppt_x"/>
                                          </p:val>
                                        </p:tav>
                                      </p:tavLst>
                                    </p:anim>
                                    <p:anim calcmode="lin" valueType="num">
                                      <p:cBhvr additive="base">
                                        <p:cTn id="92" dur="1000" fill="hold"/>
                                        <p:tgtEl>
                                          <p:spTgt spid="83"/>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84"/>
                                        </p:tgtEl>
                                        <p:attrNameLst>
                                          <p:attrName>style.visibility</p:attrName>
                                        </p:attrNameLst>
                                      </p:cBhvr>
                                      <p:to>
                                        <p:strVal val="visible"/>
                                      </p:to>
                                    </p:set>
                                    <p:anim calcmode="lin" valueType="num">
                                      <p:cBhvr additive="base">
                                        <p:cTn id="95" dur="1000" fill="hold"/>
                                        <p:tgtEl>
                                          <p:spTgt spid="84"/>
                                        </p:tgtEl>
                                        <p:attrNameLst>
                                          <p:attrName>ppt_x</p:attrName>
                                        </p:attrNameLst>
                                      </p:cBhvr>
                                      <p:tavLst>
                                        <p:tav tm="0">
                                          <p:val>
                                            <p:strVal val="0-#ppt_w/2"/>
                                          </p:val>
                                        </p:tav>
                                        <p:tav tm="100000">
                                          <p:val>
                                            <p:strVal val="#ppt_x"/>
                                          </p:val>
                                        </p:tav>
                                      </p:tavLst>
                                    </p:anim>
                                    <p:anim calcmode="lin" valueType="num">
                                      <p:cBhvr additive="base">
                                        <p:cTn id="96" dur="1000" fill="hold"/>
                                        <p:tgtEl>
                                          <p:spTgt spid="84"/>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85"/>
                                        </p:tgtEl>
                                        <p:attrNameLst>
                                          <p:attrName>style.visibility</p:attrName>
                                        </p:attrNameLst>
                                      </p:cBhvr>
                                      <p:to>
                                        <p:strVal val="visible"/>
                                      </p:to>
                                    </p:set>
                                    <p:anim calcmode="lin" valueType="num">
                                      <p:cBhvr additive="base">
                                        <p:cTn id="99" dur="1000" fill="hold"/>
                                        <p:tgtEl>
                                          <p:spTgt spid="85"/>
                                        </p:tgtEl>
                                        <p:attrNameLst>
                                          <p:attrName>ppt_x</p:attrName>
                                        </p:attrNameLst>
                                      </p:cBhvr>
                                      <p:tavLst>
                                        <p:tav tm="0">
                                          <p:val>
                                            <p:strVal val="0-#ppt_w/2"/>
                                          </p:val>
                                        </p:tav>
                                        <p:tav tm="100000">
                                          <p:val>
                                            <p:strVal val="#ppt_x"/>
                                          </p:val>
                                        </p:tav>
                                      </p:tavLst>
                                    </p:anim>
                                    <p:anim calcmode="lin" valueType="num">
                                      <p:cBhvr additive="base">
                                        <p:cTn id="100" dur="1000" fill="hold"/>
                                        <p:tgtEl>
                                          <p:spTgt spid="85"/>
                                        </p:tgtEl>
                                        <p:attrNameLst>
                                          <p:attrName>ppt_y</p:attrName>
                                        </p:attrNameLst>
                                      </p:cBhvr>
                                      <p:tavLst>
                                        <p:tav tm="0">
                                          <p:val>
                                            <p:strVal val="#ppt_y"/>
                                          </p:val>
                                        </p:tav>
                                        <p:tav tm="100000">
                                          <p:val>
                                            <p:strVal val="#ppt_y"/>
                                          </p:val>
                                        </p:tav>
                                      </p:tavLst>
                                    </p:anim>
                                  </p:childTnLst>
                                </p:cTn>
                              </p:par>
                              <p:par>
                                <p:cTn id="101" presetID="2" presetClass="entr" presetSubtype="9" fill="hold" nodeType="withEffect">
                                  <p:stCondLst>
                                    <p:cond delay="0"/>
                                  </p:stCondLst>
                                  <p:childTnLst>
                                    <p:set>
                                      <p:cBhvr>
                                        <p:cTn id="102" dur="1" fill="hold">
                                          <p:stCondLst>
                                            <p:cond delay="0"/>
                                          </p:stCondLst>
                                        </p:cTn>
                                        <p:tgtEl>
                                          <p:spTgt spid="86"/>
                                        </p:tgtEl>
                                        <p:attrNameLst>
                                          <p:attrName>style.visibility</p:attrName>
                                        </p:attrNameLst>
                                      </p:cBhvr>
                                      <p:to>
                                        <p:strVal val="visible"/>
                                      </p:to>
                                    </p:set>
                                    <p:anim calcmode="lin" valueType="num">
                                      <p:cBhvr additive="base">
                                        <p:cTn id="103" dur="1000" fill="hold"/>
                                        <p:tgtEl>
                                          <p:spTgt spid="86"/>
                                        </p:tgtEl>
                                        <p:attrNameLst>
                                          <p:attrName>ppt_x</p:attrName>
                                        </p:attrNameLst>
                                      </p:cBhvr>
                                      <p:tavLst>
                                        <p:tav tm="0">
                                          <p:val>
                                            <p:strVal val="0-#ppt_w/2"/>
                                          </p:val>
                                        </p:tav>
                                        <p:tav tm="100000">
                                          <p:val>
                                            <p:strVal val="#ppt_x"/>
                                          </p:val>
                                        </p:tav>
                                      </p:tavLst>
                                    </p:anim>
                                    <p:anim calcmode="lin" valueType="num">
                                      <p:cBhvr additive="base">
                                        <p:cTn id="104" dur="1000" fill="hold"/>
                                        <p:tgtEl>
                                          <p:spTgt spid="86"/>
                                        </p:tgtEl>
                                        <p:attrNameLst>
                                          <p:attrName>ppt_y</p:attrName>
                                        </p:attrNameLst>
                                      </p:cBhvr>
                                      <p:tavLst>
                                        <p:tav tm="0">
                                          <p:val>
                                            <p:strVal val="0-#ppt_h/2"/>
                                          </p:val>
                                        </p:tav>
                                        <p:tav tm="100000">
                                          <p:val>
                                            <p:strVal val="#ppt_y"/>
                                          </p:val>
                                        </p:tav>
                                      </p:tavLst>
                                    </p:anim>
                                  </p:childTnLst>
                                </p:cTn>
                              </p:par>
                              <p:par>
                                <p:cTn id="105" presetID="2" presetClass="entr" presetSubtype="9" fill="hold" nodeType="withEffect">
                                  <p:stCondLst>
                                    <p:cond delay="0"/>
                                  </p:stCondLst>
                                  <p:childTnLst>
                                    <p:set>
                                      <p:cBhvr>
                                        <p:cTn id="106" dur="1" fill="hold">
                                          <p:stCondLst>
                                            <p:cond delay="0"/>
                                          </p:stCondLst>
                                        </p:cTn>
                                        <p:tgtEl>
                                          <p:spTgt spid="87"/>
                                        </p:tgtEl>
                                        <p:attrNameLst>
                                          <p:attrName>style.visibility</p:attrName>
                                        </p:attrNameLst>
                                      </p:cBhvr>
                                      <p:to>
                                        <p:strVal val="visible"/>
                                      </p:to>
                                    </p:set>
                                    <p:anim calcmode="lin" valueType="num">
                                      <p:cBhvr additive="base">
                                        <p:cTn id="107" dur="1000" fill="hold"/>
                                        <p:tgtEl>
                                          <p:spTgt spid="87"/>
                                        </p:tgtEl>
                                        <p:attrNameLst>
                                          <p:attrName>ppt_x</p:attrName>
                                        </p:attrNameLst>
                                      </p:cBhvr>
                                      <p:tavLst>
                                        <p:tav tm="0">
                                          <p:val>
                                            <p:strVal val="0-#ppt_w/2"/>
                                          </p:val>
                                        </p:tav>
                                        <p:tav tm="100000">
                                          <p:val>
                                            <p:strVal val="#ppt_x"/>
                                          </p:val>
                                        </p:tav>
                                      </p:tavLst>
                                    </p:anim>
                                    <p:anim calcmode="lin" valueType="num">
                                      <p:cBhvr additive="base">
                                        <p:cTn id="108" dur="1000" fill="hold"/>
                                        <p:tgtEl>
                                          <p:spTgt spid="87"/>
                                        </p:tgtEl>
                                        <p:attrNameLst>
                                          <p:attrName>ppt_y</p:attrName>
                                        </p:attrNameLst>
                                      </p:cBhvr>
                                      <p:tavLst>
                                        <p:tav tm="0">
                                          <p:val>
                                            <p:strVal val="0-#ppt_h/2"/>
                                          </p:val>
                                        </p:tav>
                                        <p:tav tm="100000">
                                          <p:val>
                                            <p:strVal val="#ppt_y"/>
                                          </p:val>
                                        </p:tav>
                                      </p:tavLst>
                                    </p:anim>
                                  </p:childTnLst>
                                </p:cTn>
                              </p:par>
                              <p:par>
                                <p:cTn id="109" presetID="2" presetClass="entr" presetSubtype="9" fill="hold" nodeType="withEffect">
                                  <p:stCondLst>
                                    <p:cond delay="0"/>
                                  </p:stCondLst>
                                  <p:childTnLst>
                                    <p:set>
                                      <p:cBhvr>
                                        <p:cTn id="110" dur="1" fill="hold">
                                          <p:stCondLst>
                                            <p:cond delay="0"/>
                                          </p:stCondLst>
                                        </p:cTn>
                                        <p:tgtEl>
                                          <p:spTgt spid="88"/>
                                        </p:tgtEl>
                                        <p:attrNameLst>
                                          <p:attrName>style.visibility</p:attrName>
                                        </p:attrNameLst>
                                      </p:cBhvr>
                                      <p:to>
                                        <p:strVal val="visible"/>
                                      </p:to>
                                    </p:set>
                                    <p:anim calcmode="lin" valueType="num">
                                      <p:cBhvr additive="base">
                                        <p:cTn id="111" dur="1000" fill="hold"/>
                                        <p:tgtEl>
                                          <p:spTgt spid="88"/>
                                        </p:tgtEl>
                                        <p:attrNameLst>
                                          <p:attrName>ppt_x</p:attrName>
                                        </p:attrNameLst>
                                      </p:cBhvr>
                                      <p:tavLst>
                                        <p:tav tm="0">
                                          <p:val>
                                            <p:strVal val="0-#ppt_w/2"/>
                                          </p:val>
                                        </p:tav>
                                        <p:tav tm="100000">
                                          <p:val>
                                            <p:strVal val="#ppt_x"/>
                                          </p:val>
                                        </p:tav>
                                      </p:tavLst>
                                    </p:anim>
                                    <p:anim calcmode="lin" valueType="num">
                                      <p:cBhvr additive="base">
                                        <p:cTn id="112" dur="1000" fill="hold"/>
                                        <p:tgtEl>
                                          <p:spTgt spid="88"/>
                                        </p:tgtEl>
                                        <p:attrNameLst>
                                          <p:attrName>ppt_y</p:attrName>
                                        </p:attrNameLst>
                                      </p:cBhvr>
                                      <p:tavLst>
                                        <p:tav tm="0">
                                          <p:val>
                                            <p:strVal val="0-#ppt_h/2"/>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53" presetClass="exit" presetSubtype="32" fill="hold" nodeType="clickEffect">
                                  <p:stCondLst>
                                    <p:cond delay="1000"/>
                                  </p:stCondLst>
                                  <p:childTnLst>
                                    <p:anim calcmode="lin" valueType="num">
                                      <p:cBhvr>
                                        <p:cTn id="116" dur="1000"/>
                                        <p:tgtEl>
                                          <p:spTgt spid="59"/>
                                        </p:tgtEl>
                                        <p:attrNameLst>
                                          <p:attrName>ppt_w</p:attrName>
                                        </p:attrNameLst>
                                      </p:cBhvr>
                                      <p:tavLst>
                                        <p:tav tm="0">
                                          <p:val>
                                            <p:strVal val="ppt_w"/>
                                          </p:val>
                                        </p:tav>
                                        <p:tav tm="100000">
                                          <p:val>
                                            <p:fltVal val="0"/>
                                          </p:val>
                                        </p:tav>
                                      </p:tavLst>
                                    </p:anim>
                                    <p:anim calcmode="lin" valueType="num">
                                      <p:cBhvr>
                                        <p:cTn id="117" dur="1000"/>
                                        <p:tgtEl>
                                          <p:spTgt spid="59"/>
                                        </p:tgtEl>
                                        <p:attrNameLst>
                                          <p:attrName>ppt_h</p:attrName>
                                        </p:attrNameLst>
                                      </p:cBhvr>
                                      <p:tavLst>
                                        <p:tav tm="0">
                                          <p:val>
                                            <p:strVal val="ppt_h"/>
                                          </p:val>
                                        </p:tav>
                                        <p:tav tm="100000">
                                          <p:val>
                                            <p:fltVal val="0"/>
                                          </p:val>
                                        </p:tav>
                                      </p:tavLst>
                                    </p:anim>
                                    <p:animEffect transition="out" filter="fade">
                                      <p:cBhvr>
                                        <p:cTn id="118" dur="1000"/>
                                        <p:tgtEl>
                                          <p:spTgt spid="59"/>
                                        </p:tgtEl>
                                      </p:cBhvr>
                                    </p:animEffect>
                                    <p:set>
                                      <p:cBhvr>
                                        <p:cTn id="119" dur="1" fill="hold">
                                          <p:stCondLst>
                                            <p:cond delay="999"/>
                                          </p:stCondLst>
                                        </p:cTn>
                                        <p:tgtEl>
                                          <p:spTgt spid="59"/>
                                        </p:tgtEl>
                                        <p:attrNameLst>
                                          <p:attrName>style.visibility</p:attrName>
                                        </p:attrNameLst>
                                      </p:cBhvr>
                                      <p:to>
                                        <p:strVal val="hidden"/>
                                      </p:to>
                                    </p:set>
                                  </p:childTnLst>
                                </p:cTn>
                              </p:par>
                              <p:par>
                                <p:cTn id="120" presetID="53" presetClass="exit" presetSubtype="32" fill="hold" grpId="1" nodeType="withEffect">
                                  <p:stCondLst>
                                    <p:cond delay="1000"/>
                                  </p:stCondLst>
                                  <p:childTnLst>
                                    <p:anim calcmode="lin" valueType="num">
                                      <p:cBhvr>
                                        <p:cTn id="121" dur="1000"/>
                                        <p:tgtEl>
                                          <p:spTgt spid="61"/>
                                        </p:tgtEl>
                                        <p:attrNameLst>
                                          <p:attrName>ppt_w</p:attrName>
                                        </p:attrNameLst>
                                      </p:cBhvr>
                                      <p:tavLst>
                                        <p:tav tm="0">
                                          <p:val>
                                            <p:strVal val="ppt_w"/>
                                          </p:val>
                                        </p:tav>
                                        <p:tav tm="100000">
                                          <p:val>
                                            <p:fltVal val="0"/>
                                          </p:val>
                                        </p:tav>
                                      </p:tavLst>
                                    </p:anim>
                                    <p:anim calcmode="lin" valueType="num">
                                      <p:cBhvr>
                                        <p:cTn id="122" dur="1000"/>
                                        <p:tgtEl>
                                          <p:spTgt spid="61"/>
                                        </p:tgtEl>
                                        <p:attrNameLst>
                                          <p:attrName>ppt_h</p:attrName>
                                        </p:attrNameLst>
                                      </p:cBhvr>
                                      <p:tavLst>
                                        <p:tav tm="0">
                                          <p:val>
                                            <p:strVal val="ppt_h"/>
                                          </p:val>
                                        </p:tav>
                                        <p:tav tm="100000">
                                          <p:val>
                                            <p:fltVal val="0"/>
                                          </p:val>
                                        </p:tav>
                                      </p:tavLst>
                                    </p:anim>
                                    <p:animEffect transition="out" filter="fade">
                                      <p:cBhvr>
                                        <p:cTn id="123" dur="1000"/>
                                        <p:tgtEl>
                                          <p:spTgt spid="61"/>
                                        </p:tgtEl>
                                      </p:cBhvr>
                                    </p:animEffect>
                                    <p:set>
                                      <p:cBhvr>
                                        <p:cTn id="124" dur="1" fill="hold">
                                          <p:stCondLst>
                                            <p:cond delay="999"/>
                                          </p:stCondLst>
                                        </p:cTn>
                                        <p:tgtEl>
                                          <p:spTgt spid="61"/>
                                        </p:tgtEl>
                                        <p:attrNameLst>
                                          <p:attrName>style.visibility</p:attrName>
                                        </p:attrNameLst>
                                      </p:cBhvr>
                                      <p:to>
                                        <p:strVal val="hidden"/>
                                      </p:to>
                                    </p:set>
                                  </p:childTnLst>
                                </p:cTn>
                              </p:par>
                              <p:par>
                                <p:cTn id="125" presetID="53" presetClass="exit" presetSubtype="32" fill="hold" grpId="1" nodeType="withEffect">
                                  <p:stCondLst>
                                    <p:cond delay="1000"/>
                                  </p:stCondLst>
                                  <p:childTnLst>
                                    <p:anim calcmode="lin" valueType="num">
                                      <p:cBhvr>
                                        <p:cTn id="126" dur="1000"/>
                                        <p:tgtEl>
                                          <p:spTgt spid="62"/>
                                        </p:tgtEl>
                                        <p:attrNameLst>
                                          <p:attrName>ppt_w</p:attrName>
                                        </p:attrNameLst>
                                      </p:cBhvr>
                                      <p:tavLst>
                                        <p:tav tm="0">
                                          <p:val>
                                            <p:strVal val="ppt_w"/>
                                          </p:val>
                                        </p:tav>
                                        <p:tav tm="100000">
                                          <p:val>
                                            <p:fltVal val="0"/>
                                          </p:val>
                                        </p:tav>
                                      </p:tavLst>
                                    </p:anim>
                                    <p:anim calcmode="lin" valueType="num">
                                      <p:cBhvr>
                                        <p:cTn id="127" dur="1000"/>
                                        <p:tgtEl>
                                          <p:spTgt spid="62"/>
                                        </p:tgtEl>
                                        <p:attrNameLst>
                                          <p:attrName>ppt_h</p:attrName>
                                        </p:attrNameLst>
                                      </p:cBhvr>
                                      <p:tavLst>
                                        <p:tav tm="0">
                                          <p:val>
                                            <p:strVal val="ppt_h"/>
                                          </p:val>
                                        </p:tav>
                                        <p:tav tm="100000">
                                          <p:val>
                                            <p:fltVal val="0"/>
                                          </p:val>
                                        </p:tav>
                                      </p:tavLst>
                                    </p:anim>
                                    <p:animEffect transition="out" filter="fade">
                                      <p:cBhvr>
                                        <p:cTn id="128" dur="1000"/>
                                        <p:tgtEl>
                                          <p:spTgt spid="62"/>
                                        </p:tgtEl>
                                      </p:cBhvr>
                                    </p:animEffect>
                                    <p:set>
                                      <p:cBhvr>
                                        <p:cTn id="129" dur="1" fill="hold">
                                          <p:stCondLst>
                                            <p:cond delay="999"/>
                                          </p:stCondLst>
                                        </p:cTn>
                                        <p:tgtEl>
                                          <p:spTgt spid="62"/>
                                        </p:tgtEl>
                                        <p:attrNameLst>
                                          <p:attrName>style.visibility</p:attrName>
                                        </p:attrNameLst>
                                      </p:cBhvr>
                                      <p:to>
                                        <p:strVal val="hidden"/>
                                      </p:to>
                                    </p:set>
                                  </p:childTnLst>
                                </p:cTn>
                              </p:par>
                              <p:par>
                                <p:cTn id="130" presetID="53" presetClass="exit" presetSubtype="32" fill="hold" grpId="1" nodeType="withEffect">
                                  <p:stCondLst>
                                    <p:cond delay="1000"/>
                                  </p:stCondLst>
                                  <p:childTnLst>
                                    <p:anim calcmode="lin" valueType="num">
                                      <p:cBhvr>
                                        <p:cTn id="131" dur="1000"/>
                                        <p:tgtEl>
                                          <p:spTgt spid="63"/>
                                        </p:tgtEl>
                                        <p:attrNameLst>
                                          <p:attrName>ppt_w</p:attrName>
                                        </p:attrNameLst>
                                      </p:cBhvr>
                                      <p:tavLst>
                                        <p:tav tm="0">
                                          <p:val>
                                            <p:strVal val="ppt_w"/>
                                          </p:val>
                                        </p:tav>
                                        <p:tav tm="100000">
                                          <p:val>
                                            <p:fltVal val="0"/>
                                          </p:val>
                                        </p:tav>
                                      </p:tavLst>
                                    </p:anim>
                                    <p:anim calcmode="lin" valueType="num">
                                      <p:cBhvr>
                                        <p:cTn id="132" dur="1000"/>
                                        <p:tgtEl>
                                          <p:spTgt spid="63"/>
                                        </p:tgtEl>
                                        <p:attrNameLst>
                                          <p:attrName>ppt_h</p:attrName>
                                        </p:attrNameLst>
                                      </p:cBhvr>
                                      <p:tavLst>
                                        <p:tav tm="0">
                                          <p:val>
                                            <p:strVal val="ppt_h"/>
                                          </p:val>
                                        </p:tav>
                                        <p:tav tm="100000">
                                          <p:val>
                                            <p:fltVal val="0"/>
                                          </p:val>
                                        </p:tav>
                                      </p:tavLst>
                                    </p:anim>
                                    <p:animEffect transition="out" filter="fade">
                                      <p:cBhvr>
                                        <p:cTn id="133" dur="1000"/>
                                        <p:tgtEl>
                                          <p:spTgt spid="63"/>
                                        </p:tgtEl>
                                      </p:cBhvr>
                                    </p:animEffect>
                                    <p:set>
                                      <p:cBhvr>
                                        <p:cTn id="134" dur="1" fill="hold">
                                          <p:stCondLst>
                                            <p:cond delay="999"/>
                                          </p:stCondLst>
                                        </p:cTn>
                                        <p:tgtEl>
                                          <p:spTgt spid="63"/>
                                        </p:tgtEl>
                                        <p:attrNameLst>
                                          <p:attrName>style.visibility</p:attrName>
                                        </p:attrNameLst>
                                      </p:cBhvr>
                                      <p:to>
                                        <p:strVal val="hidden"/>
                                      </p:to>
                                    </p:set>
                                  </p:childTnLst>
                                </p:cTn>
                              </p:par>
                              <p:par>
                                <p:cTn id="135" presetID="53" presetClass="exit" presetSubtype="32" fill="hold" grpId="1" nodeType="withEffect">
                                  <p:stCondLst>
                                    <p:cond delay="1000"/>
                                  </p:stCondLst>
                                  <p:childTnLst>
                                    <p:anim calcmode="lin" valueType="num">
                                      <p:cBhvr>
                                        <p:cTn id="136" dur="1000"/>
                                        <p:tgtEl>
                                          <p:spTgt spid="64"/>
                                        </p:tgtEl>
                                        <p:attrNameLst>
                                          <p:attrName>ppt_w</p:attrName>
                                        </p:attrNameLst>
                                      </p:cBhvr>
                                      <p:tavLst>
                                        <p:tav tm="0">
                                          <p:val>
                                            <p:strVal val="ppt_w"/>
                                          </p:val>
                                        </p:tav>
                                        <p:tav tm="100000">
                                          <p:val>
                                            <p:fltVal val="0"/>
                                          </p:val>
                                        </p:tav>
                                      </p:tavLst>
                                    </p:anim>
                                    <p:anim calcmode="lin" valueType="num">
                                      <p:cBhvr>
                                        <p:cTn id="137" dur="1000"/>
                                        <p:tgtEl>
                                          <p:spTgt spid="64"/>
                                        </p:tgtEl>
                                        <p:attrNameLst>
                                          <p:attrName>ppt_h</p:attrName>
                                        </p:attrNameLst>
                                      </p:cBhvr>
                                      <p:tavLst>
                                        <p:tav tm="0">
                                          <p:val>
                                            <p:strVal val="ppt_h"/>
                                          </p:val>
                                        </p:tav>
                                        <p:tav tm="100000">
                                          <p:val>
                                            <p:fltVal val="0"/>
                                          </p:val>
                                        </p:tav>
                                      </p:tavLst>
                                    </p:anim>
                                    <p:animEffect transition="out" filter="fade">
                                      <p:cBhvr>
                                        <p:cTn id="138" dur="1000"/>
                                        <p:tgtEl>
                                          <p:spTgt spid="64"/>
                                        </p:tgtEl>
                                      </p:cBhvr>
                                    </p:animEffect>
                                    <p:set>
                                      <p:cBhvr>
                                        <p:cTn id="139" dur="1" fill="hold">
                                          <p:stCondLst>
                                            <p:cond delay="999"/>
                                          </p:stCondLst>
                                        </p:cTn>
                                        <p:tgtEl>
                                          <p:spTgt spid="64"/>
                                        </p:tgtEl>
                                        <p:attrNameLst>
                                          <p:attrName>style.visibility</p:attrName>
                                        </p:attrNameLst>
                                      </p:cBhvr>
                                      <p:to>
                                        <p:strVal val="hidden"/>
                                      </p:to>
                                    </p:set>
                                  </p:childTnLst>
                                </p:cTn>
                              </p:par>
                              <p:par>
                                <p:cTn id="140" presetID="53" presetClass="exit" presetSubtype="32" fill="hold" grpId="1" nodeType="withEffect">
                                  <p:stCondLst>
                                    <p:cond delay="1000"/>
                                  </p:stCondLst>
                                  <p:childTnLst>
                                    <p:anim calcmode="lin" valueType="num">
                                      <p:cBhvr>
                                        <p:cTn id="141" dur="1000"/>
                                        <p:tgtEl>
                                          <p:spTgt spid="65"/>
                                        </p:tgtEl>
                                        <p:attrNameLst>
                                          <p:attrName>ppt_w</p:attrName>
                                        </p:attrNameLst>
                                      </p:cBhvr>
                                      <p:tavLst>
                                        <p:tav tm="0">
                                          <p:val>
                                            <p:strVal val="ppt_w"/>
                                          </p:val>
                                        </p:tav>
                                        <p:tav tm="100000">
                                          <p:val>
                                            <p:fltVal val="0"/>
                                          </p:val>
                                        </p:tav>
                                      </p:tavLst>
                                    </p:anim>
                                    <p:anim calcmode="lin" valueType="num">
                                      <p:cBhvr>
                                        <p:cTn id="142" dur="1000"/>
                                        <p:tgtEl>
                                          <p:spTgt spid="65"/>
                                        </p:tgtEl>
                                        <p:attrNameLst>
                                          <p:attrName>ppt_h</p:attrName>
                                        </p:attrNameLst>
                                      </p:cBhvr>
                                      <p:tavLst>
                                        <p:tav tm="0">
                                          <p:val>
                                            <p:strVal val="ppt_h"/>
                                          </p:val>
                                        </p:tav>
                                        <p:tav tm="100000">
                                          <p:val>
                                            <p:fltVal val="0"/>
                                          </p:val>
                                        </p:tav>
                                      </p:tavLst>
                                    </p:anim>
                                    <p:animEffect transition="out" filter="fade">
                                      <p:cBhvr>
                                        <p:cTn id="143" dur="1000"/>
                                        <p:tgtEl>
                                          <p:spTgt spid="65"/>
                                        </p:tgtEl>
                                      </p:cBhvr>
                                    </p:animEffect>
                                    <p:set>
                                      <p:cBhvr>
                                        <p:cTn id="144" dur="1" fill="hold">
                                          <p:stCondLst>
                                            <p:cond delay="999"/>
                                          </p:stCondLst>
                                        </p:cTn>
                                        <p:tgtEl>
                                          <p:spTgt spid="65"/>
                                        </p:tgtEl>
                                        <p:attrNameLst>
                                          <p:attrName>style.visibility</p:attrName>
                                        </p:attrNameLst>
                                      </p:cBhvr>
                                      <p:to>
                                        <p:strVal val="hidden"/>
                                      </p:to>
                                    </p:set>
                                  </p:childTnLst>
                                </p:cTn>
                              </p:par>
                              <p:par>
                                <p:cTn id="145" presetID="53" presetClass="exit" presetSubtype="32" fill="hold" grpId="1" nodeType="withEffect">
                                  <p:stCondLst>
                                    <p:cond delay="1000"/>
                                  </p:stCondLst>
                                  <p:childTnLst>
                                    <p:anim calcmode="lin" valueType="num">
                                      <p:cBhvr>
                                        <p:cTn id="146" dur="1000"/>
                                        <p:tgtEl>
                                          <p:spTgt spid="66"/>
                                        </p:tgtEl>
                                        <p:attrNameLst>
                                          <p:attrName>ppt_w</p:attrName>
                                        </p:attrNameLst>
                                      </p:cBhvr>
                                      <p:tavLst>
                                        <p:tav tm="0">
                                          <p:val>
                                            <p:strVal val="ppt_w"/>
                                          </p:val>
                                        </p:tav>
                                        <p:tav tm="100000">
                                          <p:val>
                                            <p:fltVal val="0"/>
                                          </p:val>
                                        </p:tav>
                                      </p:tavLst>
                                    </p:anim>
                                    <p:anim calcmode="lin" valueType="num">
                                      <p:cBhvr>
                                        <p:cTn id="147" dur="1000"/>
                                        <p:tgtEl>
                                          <p:spTgt spid="66"/>
                                        </p:tgtEl>
                                        <p:attrNameLst>
                                          <p:attrName>ppt_h</p:attrName>
                                        </p:attrNameLst>
                                      </p:cBhvr>
                                      <p:tavLst>
                                        <p:tav tm="0">
                                          <p:val>
                                            <p:strVal val="ppt_h"/>
                                          </p:val>
                                        </p:tav>
                                        <p:tav tm="100000">
                                          <p:val>
                                            <p:fltVal val="0"/>
                                          </p:val>
                                        </p:tav>
                                      </p:tavLst>
                                    </p:anim>
                                    <p:animEffect transition="out" filter="fade">
                                      <p:cBhvr>
                                        <p:cTn id="148" dur="1000"/>
                                        <p:tgtEl>
                                          <p:spTgt spid="66"/>
                                        </p:tgtEl>
                                      </p:cBhvr>
                                    </p:animEffect>
                                    <p:set>
                                      <p:cBhvr>
                                        <p:cTn id="149" dur="1" fill="hold">
                                          <p:stCondLst>
                                            <p:cond delay="999"/>
                                          </p:stCondLst>
                                        </p:cTn>
                                        <p:tgtEl>
                                          <p:spTgt spid="66"/>
                                        </p:tgtEl>
                                        <p:attrNameLst>
                                          <p:attrName>style.visibility</p:attrName>
                                        </p:attrNameLst>
                                      </p:cBhvr>
                                      <p:to>
                                        <p:strVal val="hidden"/>
                                      </p:to>
                                    </p:set>
                                  </p:childTnLst>
                                </p:cTn>
                              </p:par>
                              <p:par>
                                <p:cTn id="150" presetID="53" presetClass="exit" presetSubtype="32" fill="hold" grpId="1" nodeType="withEffect">
                                  <p:stCondLst>
                                    <p:cond delay="1000"/>
                                  </p:stCondLst>
                                  <p:childTnLst>
                                    <p:anim calcmode="lin" valueType="num">
                                      <p:cBhvr>
                                        <p:cTn id="151" dur="1000"/>
                                        <p:tgtEl>
                                          <p:spTgt spid="67"/>
                                        </p:tgtEl>
                                        <p:attrNameLst>
                                          <p:attrName>ppt_w</p:attrName>
                                        </p:attrNameLst>
                                      </p:cBhvr>
                                      <p:tavLst>
                                        <p:tav tm="0">
                                          <p:val>
                                            <p:strVal val="ppt_w"/>
                                          </p:val>
                                        </p:tav>
                                        <p:tav tm="100000">
                                          <p:val>
                                            <p:fltVal val="0"/>
                                          </p:val>
                                        </p:tav>
                                      </p:tavLst>
                                    </p:anim>
                                    <p:anim calcmode="lin" valueType="num">
                                      <p:cBhvr>
                                        <p:cTn id="152" dur="1000"/>
                                        <p:tgtEl>
                                          <p:spTgt spid="67"/>
                                        </p:tgtEl>
                                        <p:attrNameLst>
                                          <p:attrName>ppt_h</p:attrName>
                                        </p:attrNameLst>
                                      </p:cBhvr>
                                      <p:tavLst>
                                        <p:tav tm="0">
                                          <p:val>
                                            <p:strVal val="ppt_h"/>
                                          </p:val>
                                        </p:tav>
                                        <p:tav tm="100000">
                                          <p:val>
                                            <p:fltVal val="0"/>
                                          </p:val>
                                        </p:tav>
                                      </p:tavLst>
                                    </p:anim>
                                    <p:animEffect transition="out" filter="fade">
                                      <p:cBhvr>
                                        <p:cTn id="153" dur="1000"/>
                                        <p:tgtEl>
                                          <p:spTgt spid="67"/>
                                        </p:tgtEl>
                                      </p:cBhvr>
                                    </p:animEffect>
                                    <p:set>
                                      <p:cBhvr>
                                        <p:cTn id="154" dur="1" fill="hold">
                                          <p:stCondLst>
                                            <p:cond delay="999"/>
                                          </p:stCondLst>
                                        </p:cTn>
                                        <p:tgtEl>
                                          <p:spTgt spid="67"/>
                                        </p:tgtEl>
                                        <p:attrNameLst>
                                          <p:attrName>style.visibility</p:attrName>
                                        </p:attrNameLst>
                                      </p:cBhvr>
                                      <p:to>
                                        <p:strVal val="hidden"/>
                                      </p:to>
                                    </p:set>
                                  </p:childTnLst>
                                </p:cTn>
                              </p:par>
                              <p:par>
                                <p:cTn id="155" presetID="53" presetClass="exit" presetSubtype="32" fill="hold" grpId="1" nodeType="withEffect">
                                  <p:stCondLst>
                                    <p:cond delay="1000"/>
                                  </p:stCondLst>
                                  <p:childTnLst>
                                    <p:anim calcmode="lin" valueType="num">
                                      <p:cBhvr>
                                        <p:cTn id="156" dur="1000"/>
                                        <p:tgtEl>
                                          <p:spTgt spid="69"/>
                                        </p:tgtEl>
                                        <p:attrNameLst>
                                          <p:attrName>ppt_w</p:attrName>
                                        </p:attrNameLst>
                                      </p:cBhvr>
                                      <p:tavLst>
                                        <p:tav tm="0">
                                          <p:val>
                                            <p:strVal val="ppt_w"/>
                                          </p:val>
                                        </p:tav>
                                        <p:tav tm="100000">
                                          <p:val>
                                            <p:fltVal val="0"/>
                                          </p:val>
                                        </p:tav>
                                      </p:tavLst>
                                    </p:anim>
                                    <p:anim calcmode="lin" valueType="num">
                                      <p:cBhvr>
                                        <p:cTn id="157" dur="1000"/>
                                        <p:tgtEl>
                                          <p:spTgt spid="69"/>
                                        </p:tgtEl>
                                        <p:attrNameLst>
                                          <p:attrName>ppt_h</p:attrName>
                                        </p:attrNameLst>
                                      </p:cBhvr>
                                      <p:tavLst>
                                        <p:tav tm="0">
                                          <p:val>
                                            <p:strVal val="ppt_h"/>
                                          </p:val>
                                        </p:tav>
                                        <p:tav tm="100000">
                                          <p:val>
                                            <p:fltVal val="0"/>
                                          </p:val>
                                        </p:tav>
                                      </p:tavLst>
                                    </p:anim>
                                    <p:animEffect transition="out" filter="fade">
                                      <p:cBhvr>
                                        <p:cTn id="158" dur="1000"/>
                                        <p:tgtEl>
                                          <p:spTgt spid="69"/>
                                        </p:tgtEl>
                                      </p:cBhvr>
                                    </p:animEffect>
                                    <p:set>
                                      <p:cBhvr>
                                        <p:cTn id="159" dur="1" fill="hold">
                                          <p:stCondLst>
                                            <p:cond delay="999"/>
                                          </p:stCondLst>
                                        </p:cTn>
                                        <p:tgtEl>
                                          <p:spTgt spid="69"/>
                                        </p:tgtEl>
                                        <p:attrNameLst>
                                          <p:attrName>style.visibility</p:attrName>
                                        </p:attrNameLst>
                                      </p:cBhvr>
                                      <p:to>
                                        <p:strVal val="hidden"/>
                                      </p:to>
                                    </p:set>
                                  </p:childTnLst>
                                </p:cTn>
                              </p:par>
                              <p:par>
                                <p:cTn id="160" presetID="53" presetClass="exit" presetSubtype="32" fill="hold" grpId="1" nodeType="withEffect">
                                  <p:stCondLst>
                                    <p:cond delay="1000"/>
                                  </p:stCondLst>
                                  <p:childTnLst>
                                    <p:anim calcmode="lin" valueType="num">
                                      <p:cBhvr>
                                        <p:cTn id="161" dur="1000"/>
                                        <p:tgtEl>
                                          <p:spTgt spid="70"/>
                                        </p:tgtEl>
                                        <p:attrNameLst>
                                          <p:attrName>ppt_w</p:attrName>
                                        </p:attrNameLst>
                                      </p:cBhvr>
                                      <p:tavLst>
                                        <p:tav tm="0">
                                          <p:val>
                                            <p:strVal val="ppt_w"/>
                                          </p:val>
                                        </p:tav>
                                        <p:tav tm="100000">
                                          <p:val>
                                            <p:fltVal val="0"/>
                                          </p:val>
                                        </p:tav>
                                      </p:tavLst>
                                    </p:anim>
                                    <p:anim calcmode="lin" valueType="num">
                                      <p:cBhvr>
                                        <p:cTn id="162" dur="1000"/>
                                        <p:tgtEl>
                                          <p:spTgt spid="70"/>
                                        </p:tgtEl>
                                        <p:attrNameLst>
                                          <p:attrName>ppt_h</p:attrName>
                                        </p:attrNameLst>
                                      </p:cBhvr>
                                      <p:tavLst>
                                        <p:tav tm="0">
                                          <p:val>
                                            <p:strVal val="ppt_h"/>
                                          </p:val>
                                        </p:tav>
                                        <p:tav tm="100000">
                                          <p:val>
                                            <p:fltVal val="0"/>
                                          </p:val>
                                        </p:tav>
                                      </p:tavLst>
                                    </p:anim>
                                    <p:animEffect transition="out" filter="fade">
                                      <p:cBhvr>
                                        <p:cTn id="163" dur="1000"/>
                                        <p:tgtEl>
                                          <p:spTgt spid="70"/>
                                        </p:tgtEl>
                                      </p:cBhvr>
                                    </p:animEffect>
                                    <p:set>
                                      <p:cBhvr>
                                        <p:cTn id="164" dur="1" fill="hold">
                                          <p:stCondLst>
                                            <p:cond delay="999"/>
                                          </p:stCondLst>
                                        </p:cTn>
                                        <p:tgtEl>
                                          <p:spTgt spid="70"/>
                                        </p:tgtEl>
                                        <p:attrNameLst>
                                          <p:attrName>style.visibility</p:attrName>
                                        </p:attrNameLst>
                                      </p:cBhvr>
                                      <p:to>
                                        <p:strVal val="hidden"/>
                                      </p:to>
                                    </p:set>
                                  </p:childTnLst>
                                </p:cTn>
                              </p:par>
                              <p:par>
                                <p:cTn id="165" presetID="53" presetClass="exit" presetSubtype="32" fill="hold" grpId="1" nodeType="withEffect">
                                  <p:stCondLst>
                                    <p:cond delay="1000"/>
                                  </p:stCondLst>
                                  <p:childTnLst>
                                    <p:anim calcmode="lin" valueType="num">
                                      <p:cBhvr>
                                        <p:cTn id="166" dur="1000"/>
                                        <p:tgtEl>
                                          <p:spTgt spid="71"/>
                                        </p:tgtEl>
                                        <p:attrNameLst>
                                          <p:attrName>ppt_w</p:attrName>
                                        </p:attrNameLst>
                                      </p:cBhvr>
                                      <p:tavLst>
                                        <p:tav tm="0">
                                          <p:val>
                                            <p:strVal val="ppt_w"/>
                                          </p:val>
                                        </p:tav>
                                        <p:tav tm="100000">
                                          <p:val>
                                            <p:fltVal val="0"/>
                                          </p:val>
                                        </p:tav>
                                      </p:tavLst>
                                    </p:anim>
                                    <p:anim calcmode="lin" valueType="num">
                                      <p:cBhvr>
                                        <p:cTn id="167" dur="1000"/>
                                        <p:tgtEl>
                                          <p:spTgt spid="71"/>
                                        </p:tgtEl>
                                        <p:attrNameLst>
                                          <p:attrName>ppt_h</p:attrName>
                                        </p:attrNameLst>
                                      </p:cBhvr>
                                      <p:tavLst>
                                        <p:tav tm="0">
                                          <p:val>
                                            <p:strVal val="ppt_h"/>
                                          </p:val>
                                        </p:tav>
                                        <p:tav tm="100000">
                                          <p:val>
                                            <p:fltVal val="0"/>
                                          </p:val>
                                        </p:tav>
                                      </p:tavLst>
                                    </p:anim>
                                    <p:animEffect transition="out" filter="fade">
                                      <p:cBhvr>
                                        <p:cTn id="168" dur="1000"/>
                                        <p:tgtEl>
                                          <p:spTgt spid="71"/>
                                        </p:tgtEl>
                                      </p:cBhvr>
                                    </p:animEffect>
                                    <p:set>
                                      <p:cBhvr>
                                        <p:cTn id="169" dur="1" fill="hold">
                                          <p:stCondLst>
                                            <p:cond delay="999"/>
                                          </p:stCondLst>
                                        </p:cTn>
                                        <p:tgtEl>
                                          <p:spTgt spid="71"/>
                                        </p:tgtEl>
                                        <p:attrNameLst>
                                          <p:attrName>style.visibility</p:attrName>
                                        </p:attrNameLst>
                                      </p:cBhvr>
                                      <p:to>
                                        <p:strVal val="hidden"/>
                                      </p:to>
                                    </p:set>
                                  </p:childTnLst>
                                </p:cTn>
                              </p:par>
                              <p:par>
                                <p:cTn id="170" presetID="53" presetClass="exit" presetSubtype="32" fill="hold" grpId="1" nodeType="withEffect">
                                  <p:stCondLst>
                                    <p:cond delay="1000"/>
                                  </p:stCondLst>
                                  <p:childTnLst>
                                    <p:anim calcmode="lin" valueType="num">
                                      <p:cBhvr>
                                        <p:cTn id="171" dur="1000"/>
                                        <p:tgtEl>
                                          <p:spTgt spid="72"/>
                                        </p:tgtEl>
                                        <p:attrNameLst>
                                          <p:attrName>ppt_w</p:attrName>
                                        </p:attrNameLst>
                                      </p:cBhvr>
                                      <p:tavLst>
                                        <p:tav tm="0">
                                          <p:val>
                                            <p:strVal val="ppt_w"/>
                                          </p:val>
                                        </p:tav>
                                        <p:tav tm="100000">
                                          <p:val>
                                            <p:fltVal val="0"/>
                                          </p:val>
                                        </p:tav>
                                      </p:tavLst>
                                    </p:anim>
                                    <p:anim calcmode="lin" valueType="num">
                                      <p:cBhvr>
                                        <p:cTn id="172" dur="1000"/>
                                        <p:tgtEl>
                                          <p:spTgt spid="72"/>
                                        </p:tgtEl>
                                        <p:attrNameLst>
                                          <p:attrName>ppt_h</p:attrName>
                                        </p:attrNameLst>
                                      </p:cBhvr>
                                      <p:tavLst>
                                        <p:tav tm="0">
                                          <p:val>
                                            <p:strVal val="ppt_h"/>
                                          </p:val>
                                        </p:tav>
                                        <p:tav tm="100000">
                                          <p:val>
                                            <p:fltVal val="0"/>
                                          </p:val>
                                        </p:tav>
                                      </p:tavLst>
                                    </p:anim>
                                    <p:animEffect transition="out" filter="fade">
                                      <p:cBhvr>
                                        <p:cTn id="173" dur="1000"/>
                                        <p:tgtEl>
                                          <p:spTgt spid="72"/>
                                        </p:tgtEl>
                                      </p:cBhvr>
                                    </p:animEffect>
                                    <p:set>
                                      <p:cBhvr>
                                        <p:cTn id="174" dur="1" fill="hold">
                                          <p:stCondLst>
                                            <p:cond delay="999"/>
                                          </p:stCondLst>
                                        </p:cTn>
                                        <p:tgtEl>
                                          <p:spTgt spid="72"/>
                                        </p:tgtEl>
                                        <p:attrNameLst>
                                          <p:attrName>style.visibility</p:attrName>
                                        </p:attrNameLst>
                                      </p:cBhvr>
                                      <p:to>
                                        <p:strVal val="hidden"/>
                                      </p:to>
                                    </p:set>
                                  </p:childTnLst>
                                </p:cTn>
                              </p:par>
                              <p:par>
                                <p:cTn id="175" presetID="53" presetClass="exit" presetSubtype="32" fill="hold" grpId="1" nodeType="withEffect">
                                  <p:stCondLst>
                                    <p:cond delay="1000"/>
                                  </p:stCondLst>
                                  <p:childTnLst>
                                    <p:anim calcmode="lin" valueType="num">
                                      <p:cBhvr>
                                        <p:cTn id="176" dur="1000"/>
                                        <p:tgtEl>
                                          <p:spTgt spid="73"/>
                                        </p:tgtEl>
                                        <p:attrNameLst>
                                          <p:attrName>ppt_w</p:attrName>
                                        </p:attrNameLst>
                                      </p:cBhvr>
                                      <p:tavLst>
                                        <p:tav tm="0">
                                          <p:val>
                                            <p:strVal val="ppt_w"/>
                                          </p:val>
                                        </p:tav>
                                        <p:tav tm="100000">
                                          <p:val>
                                            <p:fltVal val="0"/>
                                          </p:val>
                                        </p:tav>
                                      </p:tavLst>
                                    </p:anim>
                                    <p:anim calcmode="lin" valueType="num">
                                      <p:cBhvr>
                                        <p:cTn id="177" dur="1000"/>
                                        <p:tgtEl>
                                          <p:spTgt spid="73"/>
                                        </p:tgtEl>
                                        <p:attrNameLst>
                                          <p:attrName>ppt_h</p:attrName>
                                        </p:attrNameLst>
                                      </p:cBhvr>
                                      <p:tavLst>
                                        <p:tav tm="0">
                                          <p:val>
                                            <p:strVal val="ppt_h"/>
                                          </p:val>
                                        </p:tav>
                                        <p:tav tm="100000">
                                          <p:val>
                                            <p:fltVal val="0"/>
                                          </p:val>
                                        </p:tav>
                                      </p:tavLst>
                                    </p:anim>
                                    <p:animEffect transition="out" filter="fade">
                                      <p:cBhvr>
                                        <p:cTn id="178" dur="1000"/>
                                        <p:tgtEl>
                                          <p:spTgt spid="73"/>
                                        </p:tgtEl>
                                      </p:cBhvr>
                                    </p:animEffect>
                                    <p:set>
                                      <p:cBhvr>
                                        <p:cTn id="179" dur="1" fill="hold">
                                          <p:stCondLst>
                                            <p:cond delay="999"/>
                                          </p:stCondLst>
                                        </p:cTn>
                                        <p:tgtEl>
                                          <p:spTgt spid="73"/>
                                        </p:tgtEl>
                                        <p:attrNameLst>
                                          <p:attrName>style.visibility</p:attrName>
                                        </p:attrNameLst>
                                      </p:cBhvr>
                                      <p:to>
                                        <p:strVal val="hidden"/>
                                      </p:to>
                                    </p:set>
                                  </p:childTnLst>
                                </p:cTn>
                              </p:par>
                              <p:par>
                                <p:cTn id="180" presetID="53" presetClass="exit" presetSubtype="32" fill="hold" grpId="1" nodeType="withEffect">
                                  <p:stCondLst>
                                    <p:cond delay="1000"/>
                                  </p:stCondLst>
                                  <p:childTnLst>
                                    <p:anim calcmode="lin" valueType="num">
                                      <p:cBhvr>
                                        <p:cTn id="181" dur="1000"/>
                                        <p:tgtEl>
                                          <p:spTgt spid="74"/>
                                        </p:tgtEl>
                                        <p:attrNameLst>
                                          <p:attrName>ppt_w</p:attrName>
                                        </p:attrNameLst>
                                      </p:cBhvr>
                                      <p:tavLst>
                                        <p:tav tm="0">
                                          <p:val>
                                            <p:strVal val="ppt_w"/>
                                          </p:val>
                                        </p:tav>
                                        <p:tav tm="100000">
                                          <p:val>
                                            <p:fltVal val="0"/>
                                          </p:val>
                                        </p:tav>
                                      </p:tavLst>
                                    </p:anim>
                                    <p:anim calcmode="lin" valueType="num">
                                      <p:cBhvr>
                                        <p:cTn id="182" dur="1000"/>
                                        <p:tgtEl>
                                          <p:spTgt spid="74"/>
                                        </p:tgtEl>
                                        <p:attrNameLst>
                                          <p:attrName>ppt_h</p:attrName>
                                        </p:attrNameLst>
                                      </p:cBhvr>
                                      <p:tavLst>
                                        <p:tav tm="0">
                                          <p:val>
                                            <p:strVal val="ppt_h"/>
                                          </p:val>
                                        </p:tav>
                                        <p:tav tm="100000">
                                          <p:val>
                                            <p:fltVal val="0"/>
                                          </p:val>
                                        </p:tav>
                                      </p:tavLst>
                                    </p:anim>
                                    <p:animEffect transition="out" filter="fade">
                                      <p:cBhvr>
                                        <p:cTn id="183" dur="1000"/>
                                        <p:tgtEl>
                                          <p:spTgt spid="74"/>
                                        </p:tgtEl>
                                      </p:cBhvr>
                                    </p:animEffect>
                                    <p:set>
                                      <p:cBhvr>
                                        <p:cTn id="184" dur="1" fill="hold">
                                          <p:stCondLst>
                                            <p:cond delay="999"/>
                                          </p:stCondLst>
                                        </p:cTn>
                                        <p:tgtEl>
                                          <p:spTgt spid="74"/>
                                        </p:tgtEl>
                                        <p:attrNameLst>
                                          <p:attrName>style.visibility</p:attrName>
                                        </p:attrNameLst>
                                      </p:cBhvr>
                                      <p:to>
                                        <p:strVal val="hidden"/>
                                      </p:to>
                                    </p:set>
                                  </p:childTnLst>
                                </p:cTn>
                              </p:par>
                              <p:par>
                                <p:cTn id="185" presetID="53" presetClass="exit" presetSubtype="32" fill="hold" grpId="1" nodeType="withEffect">
                                  <p:stCondLst>
                                    <p:cond delay="1000"/>
                                  </p:stCondLst>
                                  <p:childTnLst>
                                    <p:anim calcmode="lin" valueType="num">
                                      <p:cBhvr>
                                        <p:cTn id="186" dur="1000"/>
                                        <p:tgtEl>
                                          <p:spTgt spid="75"/>
                                        </p:tgtEl>
                                        <p:attrNameLst>
                                          <p:attrName>ppt_w</p:attrName>
                                        </p:attrNameLst>
                                      </p:cBhvr>
                                      <p:tavLst>
                                        <p:tav tm="0">
                                          <p:val>
                                            <p:strVal val="ppt_w"/>
                                          </p:val>
                                        </p:tav>
                                        <p:tav tm="100000">
                                          <p:val>
                                            <p:fltVal val="0"/>
                                          </p:val>
                                        </p:tav>
                                      </p:tavLst>
                                    </p:anim>
                                    <p:anim calcmode="lin" valueType="num">
                                      <p:cBhvr>
                                        <p:cTn id="187" dur="1000"/>
                                        <p:tgtEl>
                                          <p:spTgt spid="75"/>
                                        </p:tgtEl>
                                        <p:attrNameLst>
                                          <p:attrName>ppt_h</p:attrName>
                                        </p:attrNameLst>
                                      </p:cBhvr>
                                      <p:tavLst>
                                        <p:tav tm="0">
                                          <p:val>
                                            <p:strVal val="ppt_h"/>
                                          </p:val>
                                        </p:tav>
                                        <p:tav tm="100000">
                                          <p:val>
                                            <p:fltVal val="0"/>
                                          </p:val>
                                        </p:tav>
                                      </p:tavLst>
                                    </p:anim>
                                    <p:animEffect transition="out" filter="fade">
                                      <p:cBhvr>
                                        <p:cTn id="188" dur="1000"/>
                                        <p:tgtEl>
                                          <p:spTgt spid="75"/>
                                        </p:tgtEl>
                                      </p:cBhvr>
                                    </p:animEffect>
                                    <p:set>
                                      <p:cBhvr>
                                        <p:cTn id="189" dur="1" fill="hold">
                                          <p:stCondLst>
                                            <p:cond delay="999"/>
                                          </p:stCondLst>
                                        </p:cTn>
                                        <p:tgtEl>
                                          <p:spTgt spid="75"/>
                                        </p:tgtEl>
                                        <p:attrNameLst>
                                          <p:attrName>style.visibility</p:attrName>
                                        </p:attrNameLst>
                                      </p:cBhvr>
                                      <p:to>
                                        <p:strVal val="hidden"/>
                                      </p:to>
                                    </p:set>
                                  </p:childTnLst>
                                </p:cTn>
                              </p:par>
                              <p:par>
                                <p:cTn id="190" presetID="53" presetClass="exit" presetSubtype="32" fill="hold" grpId="1" nodeType="withEffect">
                                  <p:stCondLst>
                                    <p:cond delay="1000"/>
                                  </p:stCondLst>
                                  <p:childTnLst>
                                    <p:anim calcmode="lin" valueType="num">
                                      <p:cBhvr>
                                        <p:cTn id="191" dur="1000"/>
                                        <p:tgtEl>
                                          <p:spTgt spid="76"/>
                                        </p:tgtEl>
                                        <p:attrNameLst>
                                          <p:attrName>ppt_w</p:attrName>
                                        </p:attrNameLst>
                                      </p:cBhvr>
                                      <p:tavLst>
                                        <p:tav tm="0">
                                          <p:val>
                                            <p:strVal val="ppt_w"/>
                                          </p:val>
                                        </p:tav>
                                        <p:tav tm="100000">
                                          <p:val>
                                            <p:fltVal val="0"/>
                                          </p:val>
                                        </p:tav>
                                      </p:tavLst>
                                    </p:anim>
                                    <p:anim calcmode="lin" valueType="num">
                                      <p:cBhvr>
                                        <p:cTn id="192" dur="1000"/>
                                        <p:tgtEl>
                                          <p:spTgt spid="76"/>
                                        </p:tgtEl>
                                        <p:attrNameLst>
                                          <p:attrName>ppt_h</p:attrName>
                                        </p:attrNameLst>
                                      </p:cBhvr>
                                      <p:tavLst>
                                        <p:tav tm="0">
                                          <p:val>
                                            <p:strVal val="ppt_h"/>
                                          </p:val>
                                        </p:tav>
                                        <p:tav tm="100000">
                                          <p:val>
                                            <p:fltVal val="0"/>
                                          </p:val>
                                        </p:tav>
                                      </p:tavLst>
                                    </p:anim>
                                    <p:animEffect transition="out" filter="fade">
                                      <p:cBhvr>
                                        <p:cTn id="193" dur="1000"/>
                                        <p:tgtEl>
                                          <p:spTgt spid="76"/>
                                        </p:tgtEl>
                                      </p:cBhvr>
                                    </p:animEffect>
                                    <p:set>
                                      <p:cBhvr>
                                        <p:cTn id="194" dur="1" fill="hold">
                                          <p:stCondLst>
                                            <p:cond delay="999"/>
                                          </p:stCondLst>
                                        </p:cTn>
                                        <p:tgtEl>
                                          <p:spTgt spid="76"/>
                                        </p:tgtEl>
                                        <p:attrNameLst>
                                          <p:attrName>style.visibility</p:attrName>
                                        </p:attrNameLst>
                                      </p:cBhvr>
                                      <p:to>
                                        <p:strVal val="hidden"/>
                                      </p:to>
                                    </p:set>
                                  </p:childTnLst>
                                </p:cTn>
                              </p:par>
                              <p:par>
                                <p:cTn id="195" presetID="53" presetClass="exit" presetSubtype="32" fill="hold" grpId="1" nodeType="withEffect">
                                  <p:stCondLst>
                                    <p:cond delay="1000"/>
                                  </p:stCondLst>
                                  <p:childTnLst>
                                    <p:anim calcmode="lin" valueType="num">
                                      <p:cBhvr>
                                        <p:cTn id="196" dur="1000"/>
                                        <p:tgtEl>
                                          <p:spTgt spid="78"/>
                                        </p:tgtEl>
                                        <p:attrNameLst>
                                          <p:attrName>ppt_w</p:attrName>
                                        </p:attrNameLst>
                                      </p:cBhvr>
                                      <p:tavLst>
                                        <p:tav tm="0">
                                          <p:val>
                                            <p:strVal val="ppt_w"/>
                                          </p:val>
                                        </p:tav>
                                        <p:tav tm="100000">
                                          <p:val>
                                            <p:fltVal val="0"/>
                                          </p:val>
                                        </p:tav>
                                      </p:tavLst>
                                    </p:anim>
                                    <p:anim calcmode="lin" valueType="num">
                                      <p:cBhvr>
                                        <p:cTn id="197" dur="1000"/>
                                        <p:tgtEl>
                                          <p:spTgt spid="78"/>
                                        </p:tgtEl>
                                        <p:attrNameLst>
                                          <p:attrName>ppt_h</p:attrName>
                                        </p:attrNameLst>
                                      </p:cBhvr>
                                      <p:tavLst>
                                        <p:tav tm="0">
                                          <p:val>
                                            <p:strVal val="ppt_h"/>
                                          </p:val>
                                        </p:tav>
                                        <p:tav tm="100000">
                                          <p:val>
                                            <p:fltVal val="0"/>
                                          </p:val>
                                        </p:tav>
                                      </p:tavLst>
                                    </p:anim>
                                    <p:animEffect transition="out" filter="fade">
                                      <p:cBhvr>
                                        <p:cTn id="198" dur="1000"/>
                                        <p:tgtEl>
                                          <p:spTgt spid="78"/>
                                        </p:tgtEl>
                                      </p:cBhvr>
                                    </p:animEffect>
                                    <p:set>
                                      <p:cBhvr>
                                        <p:cTn id="199" dur="1" fill="hold">
                                          <p:stCondLst>
                                            <p:cond delay="999"/>
                                          </p:stCondLst>
                                        </p:cTn>
                                        <p:tgtEl>
                                          <p:spTgt spid="78"/>
                                        </p:tgtEl>
                                        <p:attrNameLst>
                                          <p:attrName>style.visibility</p:attrName>
                                        </p:attrNameLst>
                                      </p:cBhvr>
                                      <p:to>
                                        <p:strVal val="hidden"/>
                                      </p:to>
                                    </p:set>
                                  </p:childTnLst>
                                </p:cTn>
                              </p:par>
                              <p:par>
                                <p:cTn id="200" presetID="53" presetClass="exit" presetSubtype="32" fill="hold" grpId="1" nodeType="withEffect">
                                  <p:stCondLst>
                                    <p:cond delay="1000"/>
                                  </p:stCondLst>
                                  <p:childTnLst>
                                    <p:anim calcmode="lin" valueType="num">
                                      <p:cBhvr>
                                        <p:cTn id="201" dur="1000"/>
                                        <p:tgtEl>
                                          <p:spTgt spid="79"/>
                                        </p:tgtEl>
                                        <p:attrNameLst>
                                          <p:attrName>ppt_w</p:attrName>
                                        </p:attrNameLst>
                                      </p:cBhvr>
                                      <p:tavLst>
                                        <p:tav tm="0">
                                          <p:val>
                                            <p:strVal val="ppt_w"/>
                                          </p:val>
                                        </p:tav>
                                        <p:tav tm="100000">
                                          <p:val>
                                            <p:fltVal val="0"/>
                                          </p:val>
                                        </p:tav>
                                      </p:tavLst>
                                    </p:anim>
                                    <p:anim calcmode="lin" valueType="num">
                                      <p:cBhvr>
                                        <p:cTn id="202" dur="1000"/>
                                        <p:tgtEl>
                                          <p:spTgt spid="79"/>
                                        </p:tgtEl>
                                        <p:attrNameLst>
                                          <p:attrName>ppt_h</p:attrName>
                                        </p:attrNameLst>
                                      </p:cBhvr>
                                      <p:tavLst>
                                        <p:tav tm="0">
                                          <p:val>
                                            <p:strVal val="ppt_h"/>
                                          </p:val>
                                        </p:tav>
                                        <p:tav tm="100000">
                                          <p:val>
                                            <p:fltVal val="0"/>
                                          </p:val>
                                        </p:tav>
                                      </p:tavLst>
                                    </p:anim>
                                    <p:animEffect transition="out" filter="fade">
                                      <p:cBhvr>
                                        <p:cTn id="203" dur="1000"/>
                                        <p:tgtEl>
                                          <p:spTgt spid="79"/>
                                        </p:tgtEl>
                                      </p:cBhvr>
                                    </p:animEffect>
                                    <p:set>
                                      <p:cBhvr>
                                        <p:cTn id="204" dur="1" fill="hold">
                                          <p:stCondLst>
                                            <p:cond delay="999"/>
                                          </p:stCondLst>
                                        </p:cTn>
                                        <p:tgtEl>
                                          <p:spTgt spid="79"/>
                                        </p:tgtEl>
                                        <p:attrNameLst>
                                          <p:attrName>style.visibility</p:attrName>
                                        </p:attrNameLst>
                                      </p:cBhvr>
                                      <p:to>
                                        <p:strVal val="hidden"/>
                                      </p:to>
                                    </p:set>
                                  </p:childTnLst>
                                </p:cTn>
                              </p:par>
                              <p:par>
                                <p:cTn id="205" presetID="53" presetClass="exit" presetSubtype="32" fill="hold" grpId="1" nodeType="withEffect">
                                  <p:stCondLst>
                                    <p:cond delay="1000"/>
                                  </p:stCondLst>
                                  <p:childTnLst>
                                    <p:anim calcmode="lin" valueType="num">
                                      <p:cBhvr>
                                        <p:cTn id="206" dur="1000"/>
                                        <p:tgtEl>
                                          <p:spTgt spid="80"/>
                                        </p:tgtEl>
                                        <p:attrNameLst>
                                          <p:attrName>ppt_w</p:attrName>
                                        </p:attrNameLst>
                                      </p:cBhvr>
                                      <p:tavLst>
                                        <p:tav tm="0">
                                          <p:val>
                                            <p:strVal val="ppt_w"/>
                                          </p:val>
                                        </p:tav>
                                        <p:tav tm="100000">
                                          <p:val>
                                            <p:fltVal val="0"/>
                                          </p:val>
                                        </p:tav>
                                      </p:tavLst>
                                    </p:anim>
                                    <p:anim calcmode="lin" valueType="num">
                                      <p:cBhvr>
                                        <p:cTn id="207" dur="1000"/>
                                        <p:tgtEl>
                                          <p:spTgt spid="80"/>
                                        </p:tgtEl>
                                        <p:attrNameLst>
                                          <p:attrName>ppt_h</p:attrName>
                                        </p:attrNameLst>
                                      </p:cBhvr>
                                      <p:tavLst>
                                        <p:tav tm="0">
                                          <p:val>
                                            <p:strVal val="ppt_h"/>
                                          </p:val>
                                        </p:tav>
                                        <p:tav tm="100000">
                                          <p:val>
                                            <p:fltVal val="0"/>
                                          </p:val>
                                        </p:tav>
                                      </p:tavLst>
                                    </p:anim>
                                    <p:animEffect transition="out" filter="fade">
                                      <p:cBhvr>
                                        <p:cTn id="208" dur="1000"/>
                                        <p:tgtEl>
                                          <p:spTgt spid="80"/>
                                        </p:tgtEl>
                                      </p:cBhvr>
                                    </p:animEffect>
                                    <p:set>
                                      <p:cBhvr>
                                        <p:cTn id="209" dur="1" fill="hold">
                                          <p:stCondLst>
                                            <p:cond delay="999"/>
                                          </p:stCondLst>
                                        </p:cTn>
                                        <p:tgtEl>
                                          <p:spTgt spid="80"/>
                                        </p:tgtEl>
                                        <p:attrNameLst>
                                          <p:attrName>style.visibility</p:attrName>
                                        </p:attrNameLst>
                                      </p:cBhvr>
                                      <p:to>
                                        <p:strVal val="hidden"/>
                                      </p:to>
                                    </p:set>
                                  </p:childTnLst>
                                </p:cTn>
                              </p:par>
                              <p:par>
                                <p:cTn id="210" presetID="53" presetClass="exit" presetSubtype="32" fill="hold" grpId="1" nodeType="withEffect">
                                  <p:stCondLst>
                                    <p:cond delay="1000"/>
                                  </p:stCondLst>
                                  <p:childTnLst>
                                    <p:anim calcmode="lin" valueType="num">
                                      <p:cBhvr>
                                        <p:cTn id="211" dur="1000"/>
                                        <p:tgtEl>
                                          <p:spTgt spid="81"/>
                                        </p:tgtEl>
                                        <p:attrNameLst>
                                          <p:attrName>ppt_w</p:attrName>
                                        </p:attrNameLst>
                                      </p:cBhvr>
                                      <p:tavLst>
                                        <p:tav tm="0">
                                          <p:val>
                                            <p:strVal val="ppt_w"/>
                                          </p:val>
                                        </p:tav>
                                        <p:tav tm="100000">
                                          <p:val>
                                            <p:fltVal val="0"/>
                                          </p:val>
                                        </p:tav>
                                      </p:tavLst>
                                    </p:anim>
                                    <p:anim calcmode="lin" valueType="num">
                                      <p:cBhvr>
                                        <p:cTn id="212" dur="1000"/>
                                        <p:tgtEl>
                                          <p:spTgt spid="81"/>
                                        </p:tgtEl>
                                        <p:attrNameLst>
                                          <p:attrName>ppt_h</p:attrName>
                                        </p:attrNameLst>
                                      </p:cBhvr>
                                      <p:tavLst>
                                        <p:tav tm="0">
                                          <p:val>
                                            <p:strVal val="ppt_h"/>
                                          </p:val>
                                        </p:tav>
                                        <p:tav tm="100000">
                                          <p:val>
                                            <p:fltVal val="0"/>
                                          </p:val>
                                        </p:tav>
                                      </p:tavLst>
                                    </p:anim>
                                    <p:animEffect transition="out" filter="fade">
                                      <p:cBhvr>
                                        <p:cTn id="213" dur="1000"/>
                                        <p:tgtEl>
                                          <p:spTgt spid="81"/>
                                        </p:tgtEl>
                                      </p:cBhvr>
                                    </p:animEffect>
                                    <p:set>
                                      <p:cBhvr>
                                        <p:cTn id="214" dur="1" fill="hold">
                                          <p:stCondLst>
                                            <p:cond delay="999"/>
                                          </p:stCondLst>
                                        </p:cTn>
                                        <p:tgtEl>
                                          <p:spTgt spid="81"/>
                                        </p:tgtEl>
                                        <p:attrNameLst>
                                          <p:attrName>style.visibility</p:attrName>
                                        </p:attrNameLst>
                                      </p:cBhvr>
                                      <p:to>
                                        <p:strVal val="hidden"/>
                                      </p:to>
                                    </p:set>
                                  </p:childTnLst>
                                </p:cTn>
                              </p:par>
                              <p:par>
                                <p:cTn id="215" presetID="53" presetClass="exit" presetSubtype="32" fill="hold" grpId="1" nodeType="withEffect">
                                  <p:stCondLst>
                                    <p:cond delay="1000"/>
                                  </p:stCondLst>
                                  <p:childTnLst>
                                    <p:anim calcmode="lin" valueType="num">
                                      <p:cBhvr>
                                        <p:cTn id="216" dur="1000"/>
                                        <p:tgtEl>
                                          <p:spTgt spid="82"/>
                                        </p:tgtEl>
                                        <p:attrNameLst>
                                          <p:attrName>ppt_w</p:attrName>
                                        </p:attrNameLst>
                                      </p:cBhvr>
                                      <p:tavLst>
                                        <p:tav tm="0">
                                          <p:val>
                                            <p:strVal val="ppt_w"/>
                                          </p:val>
                                        </p:tav>
                                        <p:tav tm="100000">
                                          <p:val>
                                            <p:fltVal val="0"/>
                                          </p:val>
                                        </p:tav>
                                      </p:tavLst>
                                    </p:anim>
                                    <p:anim calcmode="lin" valueType="num">
                                      <p:cBhvr>
                                        <p:cTn id="217" dur="1000"/>
                                        <p:tgtEl>
                                          <p:spTgt spid="82"/>
                                        </p:tgtEl>
                                        <p:attrNameLst>
                                          <p:attrName>ppt_h</p:attrName>
                                        </p:attrNameLst>
                                      </p:cBhvr>
                                      <p:tavLst>
                                        <p:tav tm="0">
                                          <p:val>
                                            <p:strVal val="ppt_h"/>
                                          </p:val>
                                        </p:tav>
                                        <p:tav tm="100000">
                                          <p:val>
                                            <p:fltVal val="0"/>
                                          </p:val>
                                        </p:tav>
                                      </p:tavLst>
                                    </p:anim>
                                    <p:animEffect transition="out" filter="fade">
                                      <p:cBhvr>
                                        <p:cTn id="218" dur="1000"/>
                                        <p:tgtEl>
                                          <p:spTgt spid="82"/>
                                        </p:tgtEl>
                                      </p:cBhvr>
                                    </p:animEffect>
                                    <p:set>
                                      <p:cBhvr>
                                        <p:cTn id="219" dur="1" fill="hold">
                                          <p:stCondLst>
                                            <p:cond delay="999"/>
                                          </p:stCondLst>
                                        </p:cTn>
                                        <p:tgtEl>
                                          <p:spTgt spid="82"/>
                                        </p:tgtEl>
                                        <p:attrNameLst>
                                          <p:attrName>style.visibility</p:attrName>
                                        </p:attrNameLst>
                                      </p:cBhvr>
                                      <p:to>
                                        <p:strVal val="hidden"/>
                                      </p:to>
                                    </p:set>
                                  </p:childTnLst>
                                </p:cTn>
                              </p:par>
                              <p:par>
                                <p:cTn id="220" presetID="53" presetClass="exit" presetSubtype="32" fill="hold" grpId="1" nodeType="withEffect">
                                  <p:stCondLst>
                                    <p:cond delay="1000"/>
                                  </p:stCondLst>
                                  <p:childTnLst>
                                    <p:anim calcmode="lin" valueType="num">
                                      <p:cBhvr>
                                        <p:cTn id="221" dur="1000"/>
                                        <p:tgtEl>
                                          <p:spTgt spid="83"/>
                                        </p:tgtEl>
                                        <p:attrNameLst>
                                          <p:attrName>ppt_w</p:attrName>
                                        </p:attrNameLst>
                                      </p:cBhvr>
                                      <p:tavLst>
                                        <p:tav tm="0">
                                          <p:val>
                                            <p:strVal val="ppt_w"/>
                                          </p:val>
                                        </p:tav>
                                        <p:tav tm="100000">
                                          <p:val>
                                            <p:fltVal val="0"/>
                                          </p:val>
                                        </p:tav>
                                      </p:tavLst>
                                    </p:anim>
                                    <p:anim calcmode="lin" valueType="num">
                                      <p:cBhvr>
                                        <p:cTn id="222" dur="1000"/>
                                        <p:tgtEl>
                                          <p:spTgt spid="83"/>
                                        </p:tgtEl>
                                        <p:attrNameLst>
                                          <p:attrName>ppt_h</p:attrName>
                                        </p:attrNameLst>
                                      </p:cBhvr>
                                      <p:tavLst>
                                        <p:tav tm="0">
                                          <p:val>
                                            <p:strVal val="ppt_h"/>
                                          </p:val>
                                        </p:tav>
                                        <p:tav tm="100000">
                                          <p:val>
                                            <p:fltVal val="0"/>
                                          </p:val>
                                        </p:tav>
                                      </p:tavLst>
                                    </p:anim>
                                    <p:animEffect transition="out" filter="fade">
                                      <p:cBhvr>
                                        <p:cTn id="223" dur="1000"/>
                                        <p:tgtEl>
                                          <p:spTgt spid="83"/>
                                        </p:tgtEl>
                                      </p:cBhvr>
                                    </p:animEffect>
                                    <p:set>
                                      <p:cBhvr>
                                        <p:cTn id="224" dur="1" fill="hold">
                                          <p:stCondLst>
                                            <p:cond delay="999"/>
                                          </p:stCondLst>
                                        </p:cTn>
                                        <p:tgtEl>
                                          <p:spTgt spid="83"/>
                                        </p:tgtEl>
                                        <p:attrNameLst>
                                          <p:attrName>style.visibility</p:attrName>
                                        </p:attrNameLst>
                                      </p:cBhvr>
                                      <p:to>
                                        <p:strVal val="hidden"/>
                                      </p:to>
                                    </p:set>
                                  </p:childTnLst>
                                </p:cTn>
                              </p:par>
                              <p:par>
                                <p:cTn id="225" presetID="53" presetClass="exit" presetSubtype="32" fill="hold" grpId="1" nodeType="withEffect">
                                  <p:stCondLst>
                                    <p:cond delay="1000"/>
                                  </p:stCondLst>
                                  <p:childTnLst>
                                    <p:anim calcmode="lin" valueType="num">
                                      <p:cBhvr>
                                        <p:cTn id="226" dur="1000"/>
                                        <p:tgtEl>
                                          <p:spTgt spid="84"/>
                                        </p:tgtEl>
                                        <p:attrNameLst>
                                          <p:attrName>ppt_w</p:attrName>
                                        </p:attrNameLst>
                                      </p:cBhvr>
                                      <p:tavLst>
                                        <p:tav tm="0">
                                          <p:val>
                                            <p:strVal val="ppt_w"/>
                                          </p:val>
                                        </p:tav>
                                        <p:tav tm="100000">
                                          <p:val>
                                            <p:fltVal val="0"/>
                                          </p:val>
                                        </p:tav>
                                      </p:tavLst>
                                    </p:anim>
                                    <p:anim calcmode="lin" valueType="num">
                                      <p:cBhvr>
                                        <p:cTn id="227" dur="1000"/>
                                        <p:tgtEl>
                                          <p:spTgt spid="84"/>
                                        </p:tgtEl>
                                        <p:attrNameLst>
                                          <p:attrName>ppt_h</p:attrName>
                                        </p:attrNameLst>
                                      </p:cBhvr>
                                      <p:tavLst>
                                        <p:tav tm="0">
                                          <p:val>
                                            <p:strVal val="ppt_h"/>
                                          </p:val>
                                        </p:tav>
                                        <p:tav tm="100000">
                                          <p:val>
                                            <p:fltVal val="0"/>
                                          </p:val>
                                        </p:tav>
                                      </p:tavLst>
                                    </p:anim>
                                    <p:animEffect transition="out" filter="fade">
                                      <p:cBhvr>
                                        <p:cTn id="228" dur="1000"/>
                                        <p:tgtEl>
                                          <p:spTgt spid="84"/>
                                        </p:tgtEl>
                                      </p:cBhvr>
                                    </p:animEffect>
                                    <p:set>
                                      <p:cBhvr>
                                        <p:cTn id="229" dur="1" fill="hold">
                                          <p:stCondLst>
                                            <p:cond delay="999"/>
                                          </p:stCondLst>
                                        </p:cTn>
                                        <p:tgtEl>
                                          <p:spTgt spid="84"/>
                                        </p:tgtEl>
                                        <p:attrNameLst>
                                          <p:attrName>style.visibility</p:attrName>
                                        </p:attrNameLst>
                                      </p:cBhvr>
                                      <p:to>
                                        <p:strVal val="hidden"/>
                                      </p:to>
                                    </p:set>
                                  </p:childTnLst>
                                </p:cTn>
                              </p:par>
                              <p:par>
                                <p:cTn id="230" presetID="53" presetClass="exit" presetSubtype="32" fill="hold" grpId="1" nodeType="withEffect">
                                  <p:stCondLst>
                                    <p:cond delay="1000"/>
                                  </p:stCondLst>
                                  <p:childTnLst>
                                    <p:anim calcmode="lin" valueType="num">
                                      <p:cBhvr>
                                        <p:cTn id="231" dur="1000"/>
                                        <p:tgtEl>
                                          <p:spTgt spid="85"/>
                                        </p:tgtEl>
                                        <p:attrNameLst>
                                          <p:attrName>ppt_w</p:attrName>
                                        </p:attrNameLst>
                                      </p:cBhvr>
                                      <p:tavLst>
                                        <p:tav tm="0">
                                          <p:val>
                                            <p:strVal val="ppt_w"/>
                                          </p:val>
                                        </p:tav>
                                        <p:tav tm="100000">
                                          <p:val>
                                            <p:fltVal val="0"/>
                                          </p:val>
                                        </p:tav>
                                      </p:tavLst>
                                    </p:anim>
                                    <p:anim calcmode="lin" valueType="num">
                                      <p:cBhvr>
                                        <p:cTn id="232" dur="1000"/>
                                        <p:tgtEl>
                                          <p:spTgt spid="85"/>
                                        </p:tgtEl>
                                        <p:attrNameLst>
                                          <p:attrName>ppt_h</p:attrName>
                                        </p:attrNameLst>
                                      </p:cBhvr>
                                      <p:tavLst>
                                        <p:tav tm="0">
                                          <p:val>
                                            <p:strVal val="ppt_h"/>
                                          </p:val>
                                        </p:tav>
                                        <p:tav tm="100000">
                                          <p:val>
                                            <p:fltVal val="0"/>
                                          </p:val>
                                        </p:tav>
                                      </p:tavLst>
                                    </p:anim>
                                    <p:animEffect transition="out" filter="fade">
                                      <p:cBhvr>
                                        <p:cTn id="233" dur="1000"/>
                                        <p:tgtEl>
                                          <p:spTgt spid="85"/>
                                        </p:tgtEl>
                                      </p:cBhvr>
                                    </p:animEffect>
                                    <p:set>
                                      <p:cBhvr>
                                        <p:cTn id="234" dur="1" fill="hold">
                                          <p:stCondLst>
                                            <p:cond delay="999"/>
                                          </p:stCondLst>
                                        </p:cTn>
                                        <p:tgtEl>
                                          <p:spTgt spid="85"/>
                                        </p:tgtEl>
                                        <p:attrNameLst>
                                          <p:attrName>style.visibility</p:attrName>
                                        </p:attrNameLst>
                                      </p:cBhvr>
                                      <p:to>
                                        <p:strVal val="hidden"/>
                                      </p:to>
                                    </p:set>
                                  </p:childTnLst>
                                </p:cTn>
                              </p:par>
                              <p:par>
                                <p:cTn id="235" presetID="53" presetClass="exit" presetSubtype="32" fill="hold" nodeType="withEffect">
                                  <p:stCondLst>
                                    <p:cond delay="1000"/>
                                  </p:stCondLst>
                                  <p:childTnLst>
                                    <p:anim calcmode="lin" valueType="num">
                                      <p:cBhvr>
                                        <p:cTn id="236" dur="1000"/>
                                        <p:tgtEl>
                                          <p:spTgt spid="86"/>
                                        </p:tgtEl>
                                        <p:attrNameLst>
                                          <p:attrName>ppt_w</p:attrName>
                                        </p:attrNameLst>
                                      </p:cBhvr>
                                      <p:tavLst>
                                        <p:tav tm="0">
                                          <p:val>
                                            <p:strVal val="ppt_w"/>
                                          </p:val>
                                        </p:tav>
                                        <p:tav tm="100000">
                                          <p:val>
                                            <p:fltVal val="0"/>
                                          </p:val>
                                        </p:tav>
                                      </p:tavLst>
                                    </p:anim>
                                    <p:anim calcmode="lin" valueType="num">
                                      <p:cBhvr>
                                        <p:cTn id="237" dur="1000"/>
                                        <p:tgtEl>
                                          <p:spTgt spid="86"/>
                                        </p:tgtEl>
                                        <p:attrNameLst>
                                          <p:attrName>ppt_h</p:attrName>
                                        </p:attrNameLst>
                                      </p:cBhvr>
                                      <p:tavLst>
                                        <p:tav tm="0">
                                          <p:val>
                                            <p:strVal val="ppt_h"/>
                                          </p:val>
                                        </p:tav>
                                        <p:tav tm="100000">
                                          <p:val>
                                            <p:fltVal val="0"/>
                                          </p:val>
                                        </p:tav>
                                      </p:tavLst>
                                    </p:anim>
                                    <p:animEffect transition="out" filter="fade">
                                      <p:cBhvr>
                                        <p:cTn id="238" dur="1000"/>
                                        <p:tgtEl>
                                          <p:spTgt spid="86"/>
                                        </p:tgtEl>
                                      </p:cBhvr>
                                    </p:animEffect>
                                    <p:set>
                                      <p:cBhvr>
                                        <p:cTn id="239" dur="1" fill="hold">
                                          <p:stCondLst>
                                            <p:cond delay="999"/>
                                          </p:stCondLst>
                                        </p:cTn>
                                        <p:tgtEl>
                                          <p:spTgt spid="86"/>
                                        </p:tgtEl>
                                        <p:attrNameLst>
                                          <p:attrName>style.visibility</p:attrName>
                                        </p:attrNameLst>
                                      </p:cBhvr>
                                      <p:to>
                                        <p:strVal val="hidden"/>
                                      </p:to>
                                    </p:set>
                                  </p:childTnLst>
                                </p:cTn>
                              </p:par>
                              <p:par>
                                <p:cTn id="240" presetID="53" presetClass="exit" presetSubtype="32" fill="hold" nodeType="withEffect">
                                  <p:stCondLst>
                                    <p:cond delay="1000"/>
                                  </p:stCondLst>
                                  <p:childTnLst>
                                    <p:anim calcmode="lin" valueType="num">
                                      <p:cBhvr>
                                        <p:cTn id="241" dur="1000"/>
                                        <p:tgtEl>
                                          <p:spTgt spid="87"/>
                                        </p:tgtEl>
                                        <p:attrNameLst>
                                          <p:attrName>ppt_w</p:attrName>
                                        </p:attrNameLst>
                                      </p:cBhvr>
                                      <p:tavLst>
                                        <p:tav tm="0">
                                          <p:val>
                                            <p:strVal val="ppt_w"/>
                                          </p:val>
                                        </p:tav>
                                        <p:tav tm="100000">
                                          <p:val>
                                            <p:fltVal val="0"/>
                                          </p:val>
                                        </p:tav>
                                      </p:tavLst>
                                    </p:anim>
                                    <p:anim calcmode="lin" valueType="num">
                                      <p:cBhvr>
                                        <p:cTn id="242" dur="1000"/>
                                        <p:tgtEl>
                                          <p:spTgt spid="87"/>
                                        </p:tgtEl>
                                        <p:attrNameLst>
                                          <p:attrName>ppt_h</p:attrName>
                                        </p:attrNameLst>
                                      </p:cBhvr>
                                      <p:tavLst>
                                        <p:tav tm="0">
                                          <p:val>
                                            <p:strVal val="ppt_h"/>
                                          </p:val>
                                        </p:tav>
                                        <p:tav tm="100000">
                                          <p:val>
                                            <p:fltVal val="0"/>
                                          </p:val>
                                        </p:tav>
                                      </p:tavLst>
                                    </p:anim>
                                    <p:animEffect transition="out" filter="fade">
                                      <p:cBhvr>
                                        <p:cTn id="243" dur="1000"/>
                                        <p:tgtEl>
                                          <p:spTgt spid="87"/>
                                        </p:tgtEl>
                                      </p:cBhvr>
                                    </p:animEffect>
                                    <p:set>
                                      <p:cBhvr>
                                        <p:cTn id="244" dur="1" fill="hold">
                                          <p:stCondLst>
                                            <p:cond delay="999"/>
                                          </p:stCondLst>
                                        </p:cTn>
                                        <p:tgtEl>
                                          <p:spTgt spid="87"/>
                                        </p:tgtEl>
                                        <p:attrNameLst>
                                          <p:attrName>style.visibility</p:attrName>
                                        </p:attrNameLst>
                                      </p:cBhvr>
                                      <p:to>
                                        <p:strVal val="hidden"/>
                                      </p:to>
                                    </p:set>
                                  </p:childTnLst>
                                </p:cTn>
                              </p:par>
                              <p:par>
                                <p:cTn id="245" presetID="53" presetClass="exit" presetSubtype="32" fill="hold" nodeType="withEffect">
                                  <p:stCondLst>
                                    <p:cond delay="1000"/>
                                  </p:stCondLst>
                                  <p:childTnLst>
                                    <p:anim calcmode="lin" valueType="num">
                                      <p:cBhvr>
                                        <p:cTn id="246" dur="1000"/>
                                        <p:tgtEl>
                                          <p:spTgt spid="88"/>
                                        </p:tgtEl>
                                        <p:attrNameLst>
                                          <p:attrName>ppt_w</p:attrName>
                                        </p:attrNameLst>
                                      </p:cBhvr>
                                      <p:tavLst>
                                        <p:tav tm="0">
                                          <p:val>
                                            <p:strVal val="ppt_w"/>
                                          </p:val>
                                        </p:tav>
                                        <p:tav tm="100000">
                                          <p:val>
                                            <p:fltVal val="0"/>
                                          </p:val>
                                        </p:tav>
                                      </p:tavLst>
                                    </p:anim>
                                    <p:anim calcmode="lin" valueType="num">
                                      <p:cBhvr>
                                        <p:cTn id="247" dur="1000"/>
                                        <p:tgtEl>
                                          <p:spTgt spid="88"/>
                                        </p:tgtEl>
                                        <p:attrNameLst>
                                          <p:attrName>ppt_h</p:attrName>
                                        </p:attrNameLst>
                                      </p:cBhvr>
                                      <p:tavLst>
                                        <p:tav tm="0">
                                          <p:val>
                                            <p:strVal val="ppt_h"/>
                                          </p:val>
                                        </p:tav>
                                        <p:tav tm="100000">
                                          <p:val>
                                            <p:fltVal val="0"/>
                                          </p:val>
                                        </p:tav>
                                      </p:tavLst>
                                    </p:anim>
                                    <p:animEffect transition="out" filter="fade">
                                      <p:cBhvr>
                                        <p:cTn id="248" dur="1000"/>
                                        <p:tgtEl>
                                          <p:spTgt spid="88"/>
                                        </p:tgtEl>
                                      </p:cBhvr>
                                    </p:animEffect>
                                    <p:set>
                                      <p:cBhvr>
                                        <p:cTn id="249" dur="1" fill="hold">
                                          <p:stCondLst>
                                            <p:cond delay="999"/>
                                          </p:stCondLst>
                                        </p:cTn>
                                        <p:tgtEl>
                                          <p:spTgt spid="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6" grpId="1" animBg="1"/>
      <p:bldP spid="78" grpId="0"/>
      <p:bldP spid="78" grpId="1"/>
      <p:bldP spid="79" grpId="0"/>
      <p:bldP spid="79" grpId="1"/>
      <p:bldP spid="80" grpId="0"/>
      <p:bldP spid="80" grpId="1"/>
      <p:bldP spid="81" grpId="0"/>
      <p:bldP spid="81" grpId="1"/>
      <p:bldP spid="82" grpId="0"/>
      <p:bldP spid="82" grpId="1"/>
      <p:bldP spid="83" grpId="0"/>
      <p:bldP spid="83" grpId="1"/>
      <p:bldP spid="84" grpId="0"/>
      <p:bldP spid="84" grpId="1"/>
      <p:bldP spid="85" grpId="0"/>
      <p:bldP spid="8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880B242-D0DD-DBFD-480C-4908DE050B25}"/>
              </a:ext>
            </a:extLst>
          </p:cNvPr>
          <p:cNvSpPr/>
          <p:nvPr/>
        </p:nvSpPr>
        <p:spPr>
          <a:xfrm rot="5400000">
            <a:off x="-2842494" y="2842490"/>
            <a:ext cx="6858001" cy="1173018"/>
          </a:xfrm>
          <a:prstGeom prst="rect">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Isosceles Triangle 4">
            <a:extLst>
              <a:ext uri="{FF2B5EF4-FFF2-40B4-BE49-F238E27FC236}">
                <a16:creationId xmlns:a16="http://schemas.microsoft.com/office/drawing/2014/main" id="{EBC612AB-4314-F1E8-306C-88D6ACE52474}"/>
              </a:ext>
            </a:extLst>
          </p:cNvPr>
          <p:cNvSpPr/>
          <p:nvPr/>
        </p:nvSpPr>
        <p:spPr>
          <a:xfrm rot="5400000">
            <a:off x="1059694" y="507889"/>
            <a:ext cx="663762" cy="457200"/>
          </a:xfrm>
          <a:prstGeom prst="triangl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7" name="Group 16">
            <a:extLst>
              <a:ext uri="{FF2B5EF4-FFF2-40B4-BE49-F238E27FC236}">
                <a16:creationId xmlns:a16="http://schemas.microsoft.com/office/drawing/2014/main" id="{C5A03EDE-4807-5301-6CE0-5FB3DB02B999}"/>
              </a:ext>
            </a:extLst>
          </p:cNvPr>
          <p:cNvGrpSpPr/>
          <p:nvPr/>
        </p:nvGrpSpPr>
        <p:grpSpPr>
          <a:xfrm>
            <a:off x="8425450" y="447937"/>
            <a:ext cx="2734959" cy="724428"/>
            <a:chOff x="4728521" y="433812"/>
            <a:chExt cx="2734959" cy="724428"/>
          </a:xfrm>
        </p:grpSpPr>
        <p:grpSp>
          <p:nvGrpSpPr>
            <p:cNvPr id="18" name="Group 17">
              <a:extLst>
                <a:ext uri="{FF2B5EF4-FFF2-40B4-BE49-F238E27FC236}">
                  <a16:creationId xmlns:a16="http://schemas.microsoft.com/office/drawing/2014/main" id="{06F59A47-314F-5949-126B-BA1A1EE296BA}"/>
                </a:ext>
              </a:extLst>
            </p:cNvPr>
            <p:cNvGrpSpPr/>
            <p:nvPr/>
          </p:nvGrpSpPr>
          <p:grpSpPr>
            <a:xfrm>
              <a:off x="4728521" y="433812"/>
              <a:ext cx="2734959" cy="724428"/>
              <a:chOff x="3367699" y="5551039"/>
              <a:chExt cx="2388219" cy="958689"/>
            </a:xfrm>
          </p:grpSpPr>
          <p:sp>
            <p:nvSpPr>
              <p:cNvPr id="20" name="Freeform: Shape 19">
                <a:extLst>
                  <a:ext uri="{FF2B5EF4-FFF2-40B4-BE49-F238E27FC236}">
                    <a16:creationId xmlns:a16="http://schemas.microsoft.com/office/drawing/2014/main" id="{534A661E-A0C2-7AC1-8F2A-E3AC9FCF575D}"/>
                  </a:ext>
                </a:extLst>
              </p:cNvPr>
              <p:cNvSpPr/>
              <p:nvPr/>
            </p:nvSpPr>
            <p:spPr>
              <a:xfrm>
                <a:off x="3457726" y="5631323"/>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D0A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1" name="Freeform: Shape 20">
                <a:extLst>
                  <a:ext uri="{FF2B5EF4-FFF2-40B4-BE49-F238E27FC236}">
                    <a16:creationId xmlns:a16="http://schemas.microsoft.com/office/drawing/2014/main" id="{033BD9C8-C247-AAB1-3807-21F9561471D7}"/>
                  </a:ext>
                </a:extLst>
              </p:cNvPr>
              <p:cNvSpPr/>
              <p:nvPr/>
            </p:nvSpPr>
            <p:spPr>
              <a:xfrm>
                <a:off x="3367699" y="5551039"/>
                <a:ext cx="2298192" cy="878405"/>
              </a:xfrm>
              <a:custGeom>
                <a:avLst/>
                <a:gdLst>
                  <a:gd name="connsiteX0" fmla="*/ 132441 w 3502687"/>
                  <a:gd name="connsiteY0" fmla="*/ 98650 h 902181"/>
                  <a:gd name="connsiteX1" fmla="*/ 701401 w 3502687"/>
                  <a:gd name="connsiteY1" fmla="*/ 78330 h 902181"/>
                  <a:gd name="connsiteX2" fmla="*/ 2215241 w 3502687"/>
                  <a:gd name="connsiteY2" fmla="*/ 129130 h 902181"/>
                  <a:gd name="connsiteX3" fmla="*/ 2499721 w 3502687"/>
                  <a:gd name="connsiteY3" fmla="*/ 7210 h 902181"/>
                  <a:gd name="connsiteX4" fmla="*/ 3353161 w 3502687"/>
                  <a:gd name="connsiteY4" fmla="*/ 88490 h 902181"/>
                  <a:gd name="connsiteX5" fmla="*/ 3403961 w 3502687"/>
                  <a:gd name="connsiteY5" fmla="*/ 687930 h 902181"/>
                  <a:gd name="connsiteX6" fmla="*/ 2337161 w 3502687"/>
                  <a:gd name="connsiteY6" fmla="*/ 748890 h 902181"/>
                  <a:gd name="connsiteX7" fmla="*/ 1544681 w 3502687"/>
                  <a:gd name="connsiteY7" fmla="*/ 820010 h 902181"/>
                  <a:gd name="connsiteX8" fmla="*/ 1077321 w 3502687"/>
                  <a:gd name="connsiteY8" fmla="*/ 789530 h 902181"/>
                  <a:gd name="connsiteX9" fmla="*/ 538841 w 3502687"/>
                  <a:gd name="connsiteY9" fmla="*/ 901290 h 902181"/>
                  <a:gd name="connsiteX10" fmla="*/ 183241 w 3502687"/>
                  <a:gd name="connsiteY10" fmla="*/ 718410 h 902181"/>
                  <a:gd name="connsiteX11" fmla="*/ 361 w 3502687"/>
                  <a:gd name="connsiteY11" fmla="*/ 555850 h 902181"/>
                  <a:gd name="connsiteX12" fmla="*/ 132441 w 3502687"/>
                  <a:gd name="connsiteY12" fmla="*/ 98650 h 902181"/>
                  <a:gd name="connsiteX0" fmla="*/ 132441 w 3502687"/>
                  <a:gd name="connsiteY0" fmla="*/ 96403 h 899934"/>
                  <a:gd name="connsiteX1" fmla="*/ 701401 w 3502687"/>
                  <a:gd name="connsiteY1" fmla="*/ 76083 h 899934"/>
                  <a:gd name="connsiteX2" fmla="*/ 1732641 w 3502687"/>
                  <a:gd name="connsiteY2" fmla="*/ 96403 h 899934"/>
                  <a:gd name="connsiteX3" fmla="*/ 2499721 w 3502687"/>
                  <a:gd name="connsiteY3" fmla="*/ 4963 h 899934"/>
                  <a:gd name="connsiteX4" fmla="*/ 3353161 w 3502687"/>
                  <a:gd name="connsiteY4" fmla="*/ 86243 h 899934"/>
                  <a:gd name="connsiteX5" fmla="*/ 3403961 w 3502687"/>
                  <a:gd name="connsiteY5" fmla="*/ 685683 h 899934"/>
                  <a:gd name="connsiteX6" fmla="*/ 2337161 w 3502687"/>
                  <a:gd name="connsiteY6" fmla="*/ 746643 h 899934"/>
                  <a:gd name="connsiteX7" fmla="*/ 1544681 w 3502687"/>
                  <a:gd name="connsiteY7" fmla="*/ 817763 h 899934"/>
                  <a:gd name="connsiteX8" fmla="*/ 1077321 w 3502687"/>
                  <a:gd name="connsiteY8" fmla="*/ 787283 h 899934"/>
                  <a:gd name="connsiteX9" fmla="*/ 538841 w 3502687"/>
                  <a:gd name="connsiteY9" fmla="*/ 899043 h 899934"/>
                  <a:gd name="connsiteX10" fmla="*/ 183241 w 3502687"/>
                  <a:gd name="connsiteY10" fmla="*/ 716163 h 899934"/>
                  <a:gd name="connsiteX11" fmla="*/ 361 w 3502687"/>
                  <a:gd name="connsiteY11" fmla="*/ 553603 h 899934"/>
                  <a:gd name="connsiteX12" fmla="*/ 132441 w 3502687"/>
                  <a:gd name="connsiteY12" fmla="*/ 96403 h 899934"/>
                  <a:gd name="connsiteX0" fmla="*/ 132441 w 3499464"/>
                  <a:gd name="connsiteY0" fmla="*/ 43381 h 846912"/>
                  <a:gd name="connsiteX1" fmla="*/ 701401 w 3499464"/>
                  <a:gd name="connsiteY1" fmla="*/ 23061 h 846912"/>
                  <a:gd name="connsiteX2" fmla="*/ 1732641 w 3499464"/>
                  <a:gd name="connsiteY2" fmla="*/ 43381 h 846912"/>
                  <a:gd name="connsiteX3" fmla="*/ 2565761 w 3499464"/>
                  <a:gd name="connsiteY3" fmla="*/ 73861 h 846912"/>
                  <a:gd name="connsiteX4" fmla="*/ 3353161 w 3499464"/>
                  <a:gd name="connsiteY4" fmla="*/ 33221 h 846912"/>
                  <a:gd name="connsiteX5" fmla="*/ 3403961 w 3499464"/>
                  <a:gd name="connsiteY5" fmla="*/ 632661 h 846912"/>
                  <a:gd name="connsiteX6" fmla="*/ 2337161 w 3499464"/>
                  <a:gd name="connsiteY6" fmla="*/ 693621 h 846912"/>
                  <a:gd name="connsiteX7" fmla="*/ 1544681 w 3499464"/>
                  <a:gd name="connsiteY7" fmla="*/ 764741 h 846912"/>
                  <a:gd name="connsiteX8" fmla="*/ 1077321 w 3499464"/>
                  <a:gd name="connsiteY8" fmla="*/ 734261 h 846912"/>
                  <a:gd name="connsiteX9" fmla="*/ 538841 w 3499464"/>
                  <a:gd name="connsiteY9" fmla="*/ 846021 h 846912"/>
                  <a:gd name="connsiteX10" fmla="*/ 183241 w 3499464"/>
                  <a:gd name="connsiteY10" fmla="*/ 663141 h 846912"/>
                  <a:gd name="connsiteX11" fmla="*/ 361 w 3499464"/>
                  <a:gd name="connsiteY11" fmla="*/ 500581 h 846912"/>
                  <a:gd name="connsiteX12" fmla="*/ 132441 w 3499464"/>
                  <a:gd name="connsiteY12" fmla="*/ 43381 h 846912"/>
                  <a:gd name="connsiteX0" fmla="*/ 132441 w 3499464"/>
                  <a:gd name="connsiteY0" fmla="*/ 43381 h 766077"/>
                  <a:gd name="connsiteX1" fmla="*/ 701401 w 3499464"/>
                  <a:gd name="connsiteY1" fmla="*/ 23061 h 766077"/>
                  <a:gd name="connsiteX2" fmla="*/ 1732641 w 3499464"/>
                  <a:gd name="connsiteY2" fmla="*/ 43381 h 766077"/>
                  <a:gd name="connsiteX3" fmla="*/ 2565761 w 3499464"/>
                  <a:gd name="connsiteY3" fmla="*/ 73861 h 766077"/>
                  <a:gd name="connsiteX4" fmla="*/ 3353161 w 3499464"/>
                  <a:gd name="connsiteY4" fmla="*/ 33221 h 766077"/>
                  <a:gd name="connsiteX5" fmla="*/ 3403961 w 3499464"/>
                  <a:gd name="connsiteY5" fmla="*/ 632661 h 766077"/>
                  <a:gd name="connsiteX6" fmla="*/ 2337161 w 3499464"/>
                  <a:gd name="connsiteY6" fmla="*/ 693621 h 766077"/>
                  <a:gd name="connsiteX7" fmla="*/ 1544681 w 3499464"/>
                  <a:gd name="connsiteY7" fmla="*/ 764741 h 766077"/>
                  <a:gd name="connsiteX8" fmla="*/ 1077321 w 3499464"/>
                  <a:gd name="connsiteY8" fmla="*/ 734261 h 766077"/>
                  <a:gd name="connsiteX9" fmla="*/ 183241 w 3499464"/>
                  <a:gd name="connsiteY9" fmla="*/ 663141 h 766077"/>
                  <a:gd name="connsiteX10" fmla="*/ 361 w 3499464"/>
                  <a:gd name="connsiteY10" fmla="*/ 500581 h 766077"/>
                  <a:gd name="connsiteX11" fmla="*/ 132441 w 3499464"/>
                  <a:gd name="connsiteY11" fmla="*/ 43381 h 766077"/>
                  <a:gd name="connsiteX0" fmla="*/ 133633 w 3500656"/>
                  <a:gd name="connsiteY0" fmla="*/ 43381 h 785792"/>
                  <a:gd name="connsiteX1" fmla="*/ 702593 w 3500656"/>
                  <a:gd name="connsiteY1" fmla="*/ 23061 h 785792"/>
                  <a:gd name="connsiteX2" fmla="*/ 1733833 w 3500656"/>
                  <a:gd name="connsiteY2" fmla="*/ 43381 h 785792"/>
                  <a:gd name="connsiteX3" fmla="*/ 2566953 w 3500656"/>
                  <a:gd name="connsiteY3" fmla="*/ 73861 h 785792"/>
                  <a:gd name="connsiteX4" fmla="*/ 3354353 w 3500656"/>
                  <a:gd name="connsiteY4" fmla="*/ 33221 h 785792"/>
                  <a:gd name="connsiteX5" fmla="*/ 3405153 w 3500656"/>
                  <a:gd name="connsiteY5" fmla="*/ 632661 h 785792"/>
                  <a:gd name="connsiteX6" fmla="*/ 2338353 w 3500656"/>
                  <a:gd name="connsiteY6" fmla="*/ 693621 h 785792"/>
                  <a:gd name="connsiteX7" fmla="*/ 1545873 w 3500656"/>
                  <a:gd name="connsiteY7" fmla="*/ 764741 h 785792"/>
                  <a:gd name="connsiteX8" fmla="*/ 1078513 w 3500656"/>
                  <a:gd name="connsiteY8" fmla="*/ 734261 h 785792"/>
                  <a:gd name="connsiteX9" fmla="*/ 184433 w 3500656"/>
                  <a:gd name="connsiteY9" fmla="*/ 774901 h 785792"/>
                  <a:gd name="connsiteX10" fmla="*/ 1553 w 3500656"/>
                  <a:gd name="connsiteY10" fmla="*/ 500581 h 785792"/>
                  <a:gd name="connsiteX11" fmla="*/ 133633 w 3500656"/>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100933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92"/>
                  <a:gd name="connsiteX1" fmla="*/ 633419 w 3431482"/>
                  <a:gd name="connsiteY1" fmla="*/ 23061 h 785792"/>
                  <a:gd name="connsiteX2" fmla="*/ 1664659 w 3431482"/>
                  <a:gd name="connsiteY2" fmla="*/ 43381 h 785792"/>
                  <a:gd name="connsiteX3" fmla="*/ 2497779 w 3431482"/>
                  <a:gd name="connsiteY3" fmla="*/ 73861 h 785792"/>
                  <a:gd name="connsiteX4" fmla="*/ 3285179 w 3431482"/>
                  <a:gd name="connsiteY4" fmla="*/ 33221 h 785792"/>
                  <a:gd name="connsiteX5" fmla="*/ 3335979 w 3431482"/>
                  <a:gd name="connsiteY5" fmla="*/ 632661 h 785792"/>
                  <a:gd name="connsiteX6" fmla="*/ 2269179 w 3431482"/>
                  <a:gd name="connsiteY6" fmla="*/ 693621 h 785792"/>
                  <a:gd name="connsiteX7" fmla="*/ 1476699 w 3431482"/>
                  <a:gd name="connsiteY7" fmla="*/ 764741 h 785792"/>
                  <a:gd name="connsiteX8" fmla="*/ 851859 w 3431482"/>
                  <a:gd name="connsiteY8" fmla="*/ 734261 h 785792"/>
                  <a:gd name="connsiteX9" fmla="*/ 115259 w 3431482"/>
                  <a:gd name="connsiteY9" fmla="*/ 774901 h 785792"/>
                  <a:gd name="connsiteX10" fmla="*/ 18739 w 3431482"/>
                  <a:gd name="connsiteY10" fmla="*/ 485341 h 785792"/>
                  <a:gd name="connsiteX11" fmla="*/ 64459 w 3431482"/>
                  <a:gd name="connsiteY11" fmla="*/ 43381 h 785792"/>
                  <a:gd name="connsiteX0" fmla="*/ 64459 w 3431482"/>
                  <a:gd name="connsiteY0" fmla="*/ 43381 h 785712"/>
                  <a:gd name="connsiteX1" fmla="*/ 633419 w 3431482"/>
                  <a:gd name="connsiteY1" fmla="*/ 23061 h 785712"/>
                  <a:gd name="connsiteX2" fmla="*/ 1664659 w 3431482"/>
                  <a:gd name="connsiteY2" fmla="*/ 43381 h 785712"/>
                  <a:gd name="connsiteX3" fmla="*/ 2497779 w 3431482"/>
                  <a:gd name="connsiteY3" fmla="*/ 73861 h 785712"/>
                  <a:gd name="connsiteX4" fmla="*/ 3285179 w 3431482"/>
                  <a:gd name="connsiteY4" fmla="*/ 33221 h 785712"/>
                  <a:gd name="connsiteX5" fmla="*/ 3335979 w 3431482"/>
                  <a:gd name="connsiteY5" fmla="*/ 632661 h 785712"/>
                  <a:gd name="connsiteX6" fmla="*/ 2269179 w 3431482"/>
                  <a:gd name="connsiteY6" fmla="*/ 693621 h 785712"/>
                  <a:gd name="connsiteX7" fmla="*/ 1573219 w 3431482"/>
                  <a:gd name="connsiteY7" fmla="*/ 769821 h 785712"/>
                  <a:gd name="connsiteX8" fmla="*/ 851859 w 3431482"/>
                  <a:gd name="connsiteY8" fmla="*/ 734261 h 785712"/>
                  <a:gd name="connsiteX9" fmla="*/ 115259 w 3431482"/>
                  <a:gd name="connsiteY9" fmla="*/ 774901 h 785712"/>
                  <a:gd name="connsiteX10" fmla="*/ 18739 w 3431482"/>
                  <a:gd name="connsiteY10" fmla="*/ 485341 h 785712"/>
                  <a:gd name="connsiteX11" fmla="*/ 64459 w 3431482"/>
                  <a:gd name="connsiteY11" fmla="*/ 43381 h 785712"/>
                  <a:gd name="connsiteX0" fmla="*/ 64459 w 3421643"/>
                  <a:gd name="connsiteY0" fmla="*/ 43381 h 797923"/>
                  <a:gd name="connsiteX1" fmla="*/ 633419 w 3421643"/>
                  <a:gd name="connsiteY1" fmla="*/ 23061 h 797923"/>
                  <a:gd name="connsiteX2" fmla="*/ 1664659 w 3421643"/>
                  <a:gd name="connsiteY2" fmla="*/ 43381 h 797923"/>
                  <a:gd name="connsiteX3" fmla="*/ 2497779 w 3421643"/>
                  <a:gd name="connsiteY3" fmla="*/ 73861 h 797923"/>
                  <a:gd name="connsiteX4" fmla="*/ 3285179 w 3421643"/>
                  <a:gd name="connsiteY4" fmla="*/ 33221 h 797923"/>
                  <a:gd name="connsiteX5" fmla="*/ 3335979 w 3421643"/>
                  <a:gd name="connsiteY5" fmla="*/ 632661 h 797923"/>
                  <a:gd name="connsiteX6" fmla="*/ 2406339 w 3421643"/>
                  <a:gd name="connsiteY6" fmla="*/ 790141 h 797923"/>
                  <a:gd name="connsiteX7" fmla="*/ 1573219 w 3421643"/>
                  <a:gd name="connsiteY7" fmla="*/ 769821 h 797923"/>
                  <a:gd name="connsiteX8" fmla="*/ 851859 w 3421643"/>
                  <a:gd name="connsiteY8" fmla="*/ 734261 h 797923"/>
                  <a:gd name="connsiteX9" fmla="*/ 115259 w 3421643"/>
                  <a:gd name="connsiteY9" fmla="*/ 774901 h 797923"/>
                  <a:gd name="connsiteX10" fmla="*/ 18739 w 3421643"/>
                  <a:gd name="connsiteY10" fmla="*/ 485341 h 797923"/>
                  <a:gd name="connsiteX11" fmla="*/ 64459 w 3421643"/>
                  <a:gd name="connsiteY11" fmla="*/ 43381 h 797923"/>
                  <a:gd name="connsiteX0" fmla="*/ 64459 w 3432280"/>
                  <a:gd name="connsiteY0" fmla="*/ 48099 h 798191"/>
                  <a:gd name="connsiteX1" fmla="*/ 633419 w 3432280"/>
                  <a:gd name="connsiteY1" fmla="*/ 27779 h 798191"/>
                  <a:gd name="connsiteX2" fmla="*/ 1664659 w 3432280"/>
                  <a:gd name="connsiteY2" fmla="*/ 48099 h 798191"/>
                  <a:gd name="connsiteX3" fmla="*/ 2497779 w 3432280"/>
                  <a:gd name="connsiteY3" fmla="*/ 78579 h 798191"/>
                  <a:gd name="connsiteX4" fmla="*/ 3285179 w 3432280"/>
                  <a:gd name="connsiteY4" fmla="*/ 37939 h 798191"/>
                  <a:gd name="connsiteX5" fmla="*/ 3351219 w 3432280"/>
                  <a:gd name="connsiteY5" fmla="*/ 703419 h 798191"/>
                  <a:gd name="connsiteX6" fmla="*/ 2406339 w 3432280"/>
                  <a:gd name="connsiteY6" fmla="*/ 794859 h 798191"/>
                  <a:gd name="connsiteX7" fmla="*/ 1573219 w 3432280"/>
                  <a:gd name="connsiteY7" fmla="*/ 774539 h 798191"/>
                  <a:gd name="connsiteX8" fmla="*/ 851859 w 3432280"/>
                  <a:gd name="connsiteY8" fmla="*/ 738979 h 798191"/>
                  <a:gd name="connsiteX9" fmla="*/ 115259 w 3432280"/>
                  <a:gd name="connsiteY9" fmla="*/ 779619 h 798191"/>
                  <a:gd name="connsiteX10" fmla="*/ 18739 w 3432280"/>
                  <a:gd name="connsiteY10" fmla="*/ 490059 h 798191"/>
                  <a:gd name="connsiteX11" fmla="*/ 64459 w 3432280"/>
                  <a:gd name="connsiteY11" fmla="*/ 48099 h 798191"/>
                  <a:gd name="connsiteX0" fmla="*/ 64459 w 3357613"/>
                  <a:gd name="connsiteY0" fmla="*/ 48099 h 798191"/>
                  <a:gd name="connsiteX1" fmla="*/ 633419 w 3357613"/>
                  <a:gd name="connsiteY1" fmla="*/ 27779 h 798191"/>
                  <a:gd name="connsiteX2" fmla="*/ 1664659 w 3357613"/>
                  <a:gd name="connsiteY2" fmla="*/ 48099 h 798191"/>
                  <a:gd name="connsiteX3" fmla="*/ 2497779 w 3357613"/>
                  <a:gd name="connsiteY3" fmla="*/ 78579 h 798191"/>
                  <a:gd name="connsiteX4" fmla="*/ 3285179 w 3357613"/>
                  <a:gd name="connsiteY4" fmla="*/ 37939 h 798191"/>
                  <a:gd name="connsiteX5" fmla="*/ 3351219 w 3357613"/>
                  <a:gd name="connsiteY5" fmla="*/ 703419 h 798191"/>
                  <a:gd name="connsiteX6" fmla="*/ 2406339 w 3357613"/>
                  <a:gd name="connsiteY6" fmla="*/ 794859 h 798191"/>
                  <a:gd name="connsiteX7" fmla="*/ 1573219 w 3357613"/>
                  <a:gd name="connsiteY7" fmla="*/ 774539 h 798191"/>
                  <a:gd name="connsiteX8" fmla="*/ 851859 w 3357613"/>
                  <a:gd name="connsiteY8" fmla="*/ 738979 h 798191"/>
                  <a:gd name="connsiteX9" fmla="*/ 115259 w 3357613"/>
                  <a:gd name="connsiteY9" fmla="*/ 779619 h 798191"/>
                  <a:gd name="connsiteX10" fmla="*/ 18739 w 3357613"/>
                  <a:gd name="connsiteY10" fmla="*/ 490059 h 798191"/>
                  <a:gd name="connsiteX11" fmla="*/ 64459 w 3357613"/>
                  <a:gd name="connsiteY11" fmla="*/ 48099 h 79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7613" h="798191">
                    <a:moveTo>
                      <a:pt x="64459" y="48099"/>
                    </a:moveTo>
                    <a:cubicBezTo>
                      <a:pt x="166906" y="-28948"/>
                      <a:pt x="366719" y="27779"/>
                      <a:pt x="633419" y="27779"/>
                    </a:cubicBezTo>
                    <a:cubicBezTo>
                      <a:pt x="900119" y="27779"/>
                      <a:pt x="1353932" y="39632"/>
                      <a:pt x="1664659" y="48099"/>
                    </a:cubicBezTo>
                    <a:cubicBezTo>
                      <a:pt x="1975386" y="56566"/>
                      <a:pt x="2227692" y="80272"/>
                      <a:pt x="2497779" y="78579"/>
                    </a:cubicBezTo>
                    <a:cubicBezTo>
                      <a:pt x="2767866" y="76886"/>
                      <a:pt x="3142939" y="-66201"/>
                      <a:pt x="3285179" y="37939"/>
                    </a:cubicBezTo>
                    <a:cubicBezTo>
                      <a:pt x="3427419" y="142079"/>
                      <a:pt x="3269092" y="577266"/>
                      <a:pt x="3351219" y="703419"/>
                    </a:cubicBezTo>
                    <a:cubicBezTo>
                      <a:pt x="3433346" y="829572"/>
                      <a:pt x="2702672" y="783006"/>
                      <a:pt x="2406339" y="794859"/>
                    </a:cubicBezTo>
                    <a:cubicBezTo>
                      <a:pt x="2110006" y="806712"/>
                      <a:pt x="1832299" y="783852"/>
                      <a:pt x="1573219" y="774539"/>
                    </a:cubicBezTo>
                    <a:cubicBezTo>
                      <a:pt x="1314139" y="765226"/>
                      <a:pt x="1094852" y="738132"/>
                      <a:pt x="851859" y="738979"/>
                    </a:cubicBezTo>
                    <a:cubicBezTo>
                      <a:pt x="608866" y="739826"/>
                      <a:pt x="294752" y="818566"/>
                      <a:pt x="115259" y="779619"/>
                    </a:cubicBezTo>
                    <a:cubicBezTo>
                      <a:pt x="-64234" y="740672"/>
                      <a:pt x="27206" y="611979"/>
                      <a:pt x="18739" y="490059"/>
                    </a:cubicBezTo>
                    <a:cubicBezTo>
                      <a:pt x="10272" y="368139"/>
                      <a:pt x="-37988" y="125146"/>
                      <a:pt x="64459" y="48099"/>
                    </a:cubicBezTo>
                    <a:close/>
                  </a:path>
                </a:pathLst>
              </a:custGeom>
              <a:solidFill>
                <a:srgbClr val="E9E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sp>
          <p:nvSpPr>
            <p:cNvPr id="19" name="TextBox 18">
              <a:extLst>
                <a:ext uri="{FF2B5EF4-FFF2-40B4-BE49-F238E27FC236}">
                  <a16:creationId xmlns:a16="http://schemas.microsoft.com/office/drawing/2014/main" id="{B409A0BD-EBAD-7CA6-E166-14028FC76348}"/>
                </a:ext>
              </a:extLst>
            </p:cNvPr>
            <p:cNvSpPr txBox="1"/>
            <p:nvPr/>
          </p:nvSpPr>
          <p:spPr>
            <a:xfrm>
              <a:off x="4781935" y="560560"/>
              <a:ext cx="2550161" cy="369332"/>
            </a:xfrm>
            <a:prstGeom prst="rect">
              <a:avLst/>
            </a:prstGeom>
            <a:noFill/>
          </p:spPr>
          <p:txBody>
            <a:bodyPr wrap="square" rtlCol="0">
              <a:spAutoFit/>
            </a:bodyPr>
            <a:lstStyle/>
            <a:p>
              <a:pPr algn="ctr"/>
              <a:r>
                <a:rPr lang="en-US" b="1" dirty="0" err="1">
                  <a:solidFill>
                    <a:srgbClr val="6A453C"/>
                  </a:solidFill>
                  <a:latin typeface="Arial" panose="020B0604020202020204" pitchFamily="34" charset="0"/>
                  <a:cs typeface="Arial" panose="020B0604020202020204" pitchFamily="34" charset="0"/>
                </a:rPr>
                <a:t>Penelitian</a:t>
              </a:r>
              <a:r>
                <a:rPr lang="en-US" b="1" dirty="0">
                  <a:solidFill>
                    <a:srgbClr val="6A453C"/>
                  </a:solidFill>
                  <a:latin typeface="Arial" panose="020B0604020202020204" pitchFamily="34" charset="0"/>
                  <a:cs typeface="Arial" panose="020B0604020202020204" pitchFamily="34" charset="0"/>
                </a:rPr>
                <a:t> </a:t>
              </a:r>
              <a:r>
                <a:rPr lang="en-US" b="1" dirty="0" err="1">
                  <a:solidFill>
                    <a:srgbClr val="6A453C"/>
                  </a:solidFill>
                  <a:latin typeface="Arial" panose="020B0604020202020204" pitchFamily="34" charset="0"/>
                  <a:cs typeface="Arial" panose="020B0604020202020204" pitchFamily="34" charset="0"/>
                </a:rPr>
                <a:t>Terdahulu</a:t>
              </a:r>
              <a:endParaRPr lang="id-ID" b="1" dirty="0">
                <a:solidFill>
                  <a:srgbClr val="6A453C"/>
                </a:solidFill>
                <a:latin typeface="Arial" panose="020B0604020202020204" pitchFamily="34" charset="0"/>
                <a:cs typeface="Arial" panose="020B0604020202020204" pitchFamily="34" charset="0"/>
              </a:endParaRPr>
            </a:p>
          </p:txBody>
        </p:sp>
      </p:grpSp>
      <p:pic>
        <p:nvPicPr>
          <p:cNvPr id="27" name="Picture 26">
            <a:extLst>
              <a:ext uri="{FF2B5EF4-FFF2-40B4-BE49-F238E27FC236}">
                <a16:creationId xmlns:a16="http://schemas.microsoft.com/office/drawing/2014/main" id="{C1E83A21-36F7-731A-E563-12D3D2DA00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2550" y="1278890"/>
            <a:ext cx="4493353" cy="4493353"/>
          </a:xfrm>
          <a:prstGeom prst="rect">
            <a:avLst/>
          </a:prstGeom>
        </p:spPr>
      </p:pic>
      <p:sp>
        <p:nvSpPr>
          <p:cNvPr id="28" name="TextBox 27">
            <a:extLst>
              <a:ext uri="{FF2B5EF4-FFF2-40B4-BE49-F238E27FC236}">
                <a16:creationId xmlns:a16="http://schemas.microsoft.com/office/drawing/2014/main" id="{AF1805D4-7856-7E21-200E-4C0A94565489}"/>
              </a:ext>
            </a:extLst>
          </p:cNvPr>
          <p:cNvSpPr txBox="1"/>
          <p:nvPr/>
        </p:nvSpPr>
        <p:spPr>
          <a:xfrm>
            <a:off x="1669858" y="404608"/>
            <a:ext cx="5026505" cy="646331"/>
          </a:xfrm>
          <a:prstGeom prst="rect">
            <a:avLst/>
          </a:prstGeom>
          <a:noFill/>
        </p:spPr>
        <p:txBody>
          <a:bodyPr wrap="square" rtlCol="0">
            <a:spAutoFit/>
          </a:bodyPr>
          <a:lstStyle/>
          <a:p>
            <a:r>
              <a:rPr lang="en-US" b="1" dirty="0" err="1"/>
              <a:t>Judul</a:t>
            </a:r>
            <a:r>
              <a:rPr lang="en-US" b="1" dirty="0"/>
              <a:t> Artikel</a:t>
            </a:r>
          </a:p>
          <a:p>
            <a:r>
              <a:rPr lang="en-US" b="1" dirty="0"/>
              <a:t>Nama </a:t>
            </a:r>
            <a:r>
              <a:rPr lang="en-US" b="1" dirty="0" err="1"/>
              <a:t>Penulis</a:t>
            </a:r>
            <a:endParaRPr lang="en-US" b="1" dirty="0"/>
          </a:p>
        </p:txBody>
      </p:sp>
      <p:sp>
        <p:nvSpPr>
          <p:cNvPr id="29" name="TextBox 28">
            <a:extLst>
              <a:ext uri="{FF2B5EF4-FFF2-40B4-BE49-F238E27FC236}">
                <a16:creationId xmlns:a16="http://schemas.microsoft.com/office/drawing/2014/main" id="{A180C76B-6D2C-58A0-5354-540B524C4F6D}"/>
              </a:ext>
            </a:extLst>
          </p:cNvPr>
          <p:cNvSpPr txBox="1"/>
          <p:nvPr/>
        </p:nvSpPr>
        <p:spPr>
          <a:xfrm>
            <a:off x="1669858" y="1013172"/>
            <a:ext cx="5673051" cy="1384995"/>
          </a:xfrm>
          <a:prstGeom prst="rect">
            <a:avLst/>
          </a:prstGeom>
          <a:noFill/>
        </p:spPr>
        <p:txBody>
          <a:bodyPr wrap="square" rtlCol="0">
            <a:spAutoFit/>
          </a:bodyPr>
          <a:lstStyle/>
          <a:p>
            <a:pPr algn="just"/>
            <a:r>
              <a:rPr lang="en-US" sz="1400" i="0" dirty="0">
                <a:solidFill>
                  <a:srgbClr val="6A453C"/>
                </a:solidFill>
                <a:effectLst/>
                <a:latin typeface="Source Sans Pro" panose="020B05030304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lang="en-US" sz="1400" dirty="0"/>
          </a:p>
        </p:txBody>
      </p:sp>
      <p:sp>
        <p:nvSpPr>
          <p:cNvPr id="39" name="Isosceles Triangle 38">
            <a:extLst>
              <a:ext uri="{FF2B5EF4-FFF2-40B4-BE49-F238E27FC236}">
                <a16:creationId xmlns:a16="http://schemas.microsoft.com/office/drawing/2014/main" id="{4B03DF98-BC71-281E-1315-21C5D767D437}"/>
              </a:ext>
            </a:extLst>
          </p:cNvPr>
          <p:cNvSpPr/>
          <p:nvPr/>
        </p:nvSpPr>
        <p:spPr>
          <a:xfrm rot="5400000">
            <a:off x="1069735" y="2501448"/>
            <a:ext cx="663762" cy="457200"/>
          </a:xfrm>
          <a:prstGeom prst="triangl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TextBox 39">
            <a:extLst>
              <a:ext uri="{FF2B5EF4-FFF2-40B4-BE49-F238E27FC236}">
                <a16:creationId xmlns:a16="http://schemas.microsoft.com/office/drawing/2014/main" id="{6FA5902A-DCEA-22C5-674D-F20FF681022E}"/>
              </a:ext>
            </a:extLst>
          </p:cNvPr>
          <p:cNvSpPr txBox="1"/>
          <p:nvPr/>
        </p:nvSpPr>
        <p:spPr>
          <a:xfrm>
            <a:off x="1679899" y="2398167"/>
            <a:ext cx="5026505" cy="646331"/>
          </a:xfrm>
          <a:prstGeom prst="rect">
            <a:avLst/>
          </a:prstGeom>
          <a:noFill/>
        </p:spPr>
        <p:txBody>
          <a:bodyPr wrap="square" rtlCol="0">
            <a:spAutoFit/>
          </a:bodyPr>
          <a:lstStyle/>
          <a:p>
            <a:r>
              <a:rPr lang="en-US" b="1" dirty="0" err="1"/>
              <a:t>Judul</a:t>
            </a:r>
            <a:r>
              <a:rPr lang="en-US" b="1" dirty="0"/>
              <a:t> Artikel</a:t>
            </a:r>
          </a:p>
          <a:p>
            <a:r>
              <a:rPr lang="en-US" b="1" dirty="0"/>
              <a:t>Nama </a:t>
            </a:r>
            <a:r>
              <a:rPr lang="en-US" b="1" dirty="0" err="1"/>
              <a:t>Penulis</a:t>
            </a:r>
            <a:endParaRPr lang="en-US" b="1" dirty="0"/>
          </a:p>
        </p:txBody>
      </p:sp>
      <p:sp>
        <p:nvSpPr>
          <p:cNvPr id="41" name="TextBox 40">
            <a:extLst>
              <a:ext uri="{FF2B5EF4-FFF2-40B4-BE49-F238E27FC236}">
                <a16:creationId xmlns:a16="http://schemas.microsoft.com/office/drawing/2014/main" id="{FA5426C1-BA3C-93F5-205E-221FA3499264}"/>
              </a:ext>
            </a:extLst>
          </p:cNvPr>
          <p:cNvSpPr txBox="1"/>
          <p:nvPr/>
        </p:nvSpPr>
        <p:spPr>
          <a:xfrm>
            <a:off x="1679899" y="3006731"/>
            <a:ext cx="5673051" cy="1384995"/>
          </a:xfrm>
          <a:prstGeom prst="rect">
            <a:avLst/>
          </a:prstGeom>
          <a:noFill/>
        </p:spPr>
        <p:txBody>
          <a:bodyPr wrap="square" rtlCol="0">
            <a:spAutoFit/>
          </a:bodyPr>
          <a:lstStyle/>
          <a:p>
            <a:pPr algn="just"/>
            <a:r>
              <a:rPr lang="en-US" sz="1400" i="0" dirty="0">
                <a:solidFill>
                  <a:srgbClr val="6A453C"/>
                </a:solidFill>
                <a:effectLst/>
                <a:latin typeface="Source Sans Pro" panose="020B05030304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lang="en-US" sz="1400" dirty="0"/>
          </a:p>
        </p:txBody>
      </p:sp>
      <p:sp>
        <p:nvSpPr>
          <p:cNvPr id="42" name="Isosceles Triangle 41">
            <a:extLst>
              <a:ext uri="{FF2B5EF4-FFF2-40B4-BE49-F238E27FC236}">
                <a16:creationId xmlns:a16="http://schemas.microsoft.com/office/drawing/2014/main" id="{86537297-94FD-C4D8-9C13-EB47EC577319}"/>
              </a:ext>
            </a:extLst>
          </p:cNvPr>
          <p:cNvSpPr/>
          <p:nvPr/>
        </p:nvSpPr>
        <p:spPr>
          <a:xfrm rot="5400000">
            <a:off x="1069735" y="4520834"/>
            <a:ext cx="663762" cy="457200"/>
          </a:xfrm>
          <a:prstGeom prst="triangle">
            <a:avLst/>
          </a:prstGeom>
          <a:solidFill>
            <a:srgbClr val="6A45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TextBox 42">
            <a:extLst>
              <a:ext uri="{FF2B5EF4-FFF2-40B4-BE49-F238E27FC236}">
                <a16:creationId xmlns:a16="http://schemas.microsoft.com/office/drawing/2014/main" id="{FF35EE50-F2C2-671C-09EC-4823050FB7F9}"/>
              </a:ext>
            </a:extLst>
          </p:cNvPr>
          <p:cNvSpPr txBox="1"/>
          <p:nvPr/>
        </p:nvSpPr>
        <p:spPr>
          <a:xfrm>
            <a:off x="1679899" y="4417553"/>
            <a:ext cx="5026505" cy="646331"/>
          </a:xfrm>
          <a:prstGeom prst="rect">
            <a:avLst/>
          </a:prstGeom>
          <a:noFill/>
        </p:spPr>
        <p:txBody>
          <a:bodyPr wrap="square" rtlCol="0">
            <a:spAutoFit/>
          </a:bodyPr>
          <a:lstStyle/>
          <a:p>
            <a:r>
              <a:rPr lang="en-US" b="1" dirty="0" err="1"/>
              <a:t>Judul</a:t>
            </a:r>
            <a:r>
              <a:rPr lang="en-US" b="1" dirty="0"/>
              <a:t> Artikel</a:t>
            </a:r>
          </a:p>
          <a:p>
            <a:r>
              <a:rPr lang="en-US" b="1" dirty="0"/>
              <a:t>Nama </a:t>
            </a:r>
            <a:r>
              <a:rPr lang="en-US" b="1" dirty="0" err="1"/>
              <a:t>Penulis</a:t>
            </a:r>
            <a:endParaRPr lang="en-US" b="1" dirty="0"/>
          </a:p>
        </p:txBody>
      </p:sp>
      <p:sp>
        <p:nvSpPr>
          <p:cNvPr id="44" name="TextBox 43">
            <a:extLst>
              <a:ext uri="{FF2B5EF4-FFF2-40B4-BE49-F238E27FC236}">
                <a16:creationId xmlns:a16="http://schemas.microsoft.com/office/drawing/2014/main" id="{89A35EC1-5BEB-697F-7D3A-25BA2B03C238}"/>
              </a:ext>
            </a:extLst>
          </p:cNvPr>
          <p:cNvSpPr txBox="1"/>
          <p:nvPr/>
        </p:nvSpPr>
        <p:spPr>
          <a:xfrm>
            <a:off x="1679899" y="5026117"/>
            <a:ext cx="5673051" cy="1384995"/>
          </a:xfrm>
          <a:prstGeom prst="rect">
            <a:avLst/>
          </a:prstGeom>
          <a:noFill/>
        </p:spPr>
        <p:txBody>
          <a:bodyPr wrap="square" rtlCol="0">
            <a:spAutoFit/>
          </a:bodyPr>
          <a:lstStyle/>
          <a:p>
            <a:pPr algn="just"/>
            <a:r>
              <a:rPr lang="en-US" sz="1400" i="0" dirty="0">
                <a:solidFill>
                  <a:srgbClr val="6A453C"/>
                </a:solidFill>
                <a:effectLst/>
                <a:latin typeface="Source Sans Pro" panose="020B05030304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lang="en-US" sz="1400" dirty="0"/>
          </a:p>
        </p:txBody>
      </p:sp>
      <p:pic>
        <p:nvPicPr>
          <p:cNvPr id="25" name="Graphic 24" descr="Power">
            <a:hlinkClick r:id="" action="ppaction://hlinkshowjump?jump=lastslide"/>
            <a:extLst>
              <a:ext uri="{FF2B5EF4-FFF2-40B4-BE49-F238E27FC236}">
                <a16:creationId xmlns:a16="http://schemas.microsoft.com/office/drawing/2014/main" id="{C8CF3A60-2310-EB85-0CDE-07F516AB5B9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94065" y="5878768"/>
            <a:ext cx="472647" cy="472647"/>
          </a:xfrm>
          <a:prstGeom prst="rect">
            <a:avLst/>
          </a:prstGeom>
        </p:spPr>
      </p:pic>
      <p:pic>
        <p:nvPicPr>
          <p:cNvPr id="26" name="Graphic 25" descr="Home">
            <a:hlinkClick r:id="rId5" action="ppaction://hlinksldjump"/>
            <a:extLst>
              <a:ext uri="{FF2B5EF4-FFF2-40B4-BE49-F238E27FC236}">
                <a16:creationId xmlns:a16="http://schemas.microsoft.com/office/drawing/2014/main" id="{2D8968E3-B8B2-392C-68AA-05AFD91984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31422" y="5830204"/>
            <a:ext cx="541178" cy="541178"/>
          </a:xfrm>
          <a:prstGeom prst="rect">
            <a:avLst/>
          </a:prstGeom>
        </p:spPr>
      </p:pic>
      <p:pic>
        <p:nvPicPr>
          <p:cNvPr id="30" name="Graphic 29" descr="Play">
            <a:hlinkClick r:id="rId8" action="ppaction://hlinksldjump"/>
            <a:extLst>
              <a:ext uri="{FF2B5EF4-FFF2-40B4-BE49-F238E27FC236}">
                <a16:creationId xmlns:a16="http://schemas.microsoft.com/office/drawing/2014/main" id="{9BF279AC-B88E-7077-07CF-FD253F3608F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1318935" y="5827411"/>
            <a:ext cx="556968" cy="556968"/>
          </a:xfrm>
          <a:prstGeom prst="rect">
            <a:avLst/>
          </a:prstGeom>
        </p:spPr>
      </p:pic>
    </p:spTree>
    <p:extLst>
      <p:ext uri="{BB962C8B-B14F-4D97-AF65-F5344CB8AC3E}">
        <p14:creationId xmlns:p14="http://schemas.microsoft.com/office/powerpoint/2010/main" val="17785815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1000" fill="hold"/>
                                        <p:tgtEl>
                                          <p:spTgt spid="39"/>
                                        </p:tgtEl>
                                        <p:attrNameLst>
                                          <p:attrName>ppt_x</p:attrName>
                                        </p:attrNameLst>
                                      </p:cBhvr>
                                      <p:tavLst>
                                        <p:tav tm="0">
                                          <p:val>
                                            <p:strVal val="0-#ppt_w/2"/>
                                          </p:val>
                                        </p:tav>
                                        <p:tav tm="100000">
                                          <p:val>
                                            <p:strVal val="#ppt_x"/>
                                          </p:val>
                                        </p:tav>
                                      </p:tavLst>
                                    </p:anim>
                                    <p:anim calcmode="lin" valueType="num">
                                      <p:cBhvr additive="base">
                                        <p:cTn id="16" dur="1000" fill="hold"/>
                                        <p:tgtEl>
                                          <p:spTgt spid="3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1000" fill="hold"/>
                                        <p:tgtEl>
                                          <p:spTgt spid="42"/>
                                        </p:tgtEl>
                                        <p:attrNameLst>
                                          <p:attrName>ppt_x</p:attrName>
                                        </p:attrNameLst>
                                      </p:cBhvr>
                                      <p:tavLst>
                                        <p:tav tm="0">
                                          <p:val>
                                            <p:strVal val="0-#ppt_w/2"/>
                                          </p:val>
                                        </p:tav>
                                        <p:tav tm="100000">
                                          <p:val>
                                            <p:strVal val="#ppt_x"/>
                                          </p:val>
                                        </p:tav>
                                      </p:tavLst>
                                    </p:anim>
                                    <p:anim calcmode="lin" valueType="num">
                                      <p:cBhvr additive="base">
                                        <p:cTn id="20" dur="1000" fill="hold"/>
                                        <p:tgtEl>
                                          <p:spTgt spid="42"/>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0-#ppt_w/2"/>
                                          </p:val>
                                        </p:tav>
                                        <p:tav tm="100000">
                                          <p:val>
                                            <p:strVal val="#ppt_x"/>
                                          </p:val>
                                        </p:tav>
                                      </p:tavLst>
                                    </p:anim>
                                    <p:anim calcmode="lin" valueType="num">
                                      <p:cBhvr additive="base">
                                        <p:cTn id="24" dur="1000" fill="hold"/>
                                        <p:tgtEl>
                                          <p:spTgt spid="1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1000" fill="hold"/>
                                        <p:tgtEl>
                                          <p:spTgt spid="25"/>
                                        </p:tgtEl>
                                        <p:attrNameLst>
                                          <p:attrName>ppt_x</p:attrName>
                                        </p:attrNameLst>
                                      </p:cBhvr>
                                      <p:tavLst>
                                        <p:tav tm="0">
                                          <p:val>
                                            <p:strVal val="0-#ppt_w/2"/>
                                          </p:val>
                                        </p:tav>
                                        <p:tav tm="100000">
                                          <p:val>
                                            <p:strVal val="#ppt_x"/>
                                          </p:val>
                                        </p:tav>
                                      </p:tavLst>
                                    </p:anim>
                                    <p:anim calcmode="lin" valueType="num">
                                      <p:cBhvr additive="base">
                                        <p:cTn id="28" dur="10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1000" fill="hold"/>
                                        <p:tgtEl>
                                          <p:spTgt spid="26"/>
                                        </p:tgtEl>
                                        <p:attrNameLst>
                                          <p:attrName>ppt_x</p:attrName>
                                        </p:attrNameLst>
                                      </p:cBhvr>
                                      <p:tavLst>
                                        <p:tav tm="0">
                                          <p:val>
                                            <p:strVal val="0-#ppt_w/2"/>
                                          </p:val>
                                        </p:tav>
                                        <p:tav tm="100000">
                                          <p:val>
                                            <p:strVal val="#ppt_x"/>
                                          </p:val>
                                        </p:tav>
                                      </p:tavLst>
                                    </p:anim>
                                    <p:anim calcmode="lin" valueType="num">
                                      <p:cBhvr additive="base">
                                        <p:cTn id="32" dur="10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additive="base">
                                        <p:cTn id="35" dur="1000" fill="hold"/>
                                        <p:tgtEl>
                                          <p:spTgt spid="30"/>
                                        </p:tgtEl>
                                        <p:attrNameLst>
                                          <p:attrName>ppt_x</p:attrName>
                                        </p:attrNameLst>
                                      </p:cBhvr>
                                      <p:tavLst>
                                        <p:tav tm="0">
                                          <p:val>
                                            <p:strVal val="0-#ppt_w/2"/>
                                          </p:val>
                                        </p:tav>
                                        <p:tav tm="100000">
                                          <p:val>
                                            <p:strVal val="#ppt_x"/>
                                          </p:val>
                                        </p:tav>
                                      </p:tavLst>
                                    </p:anim>
                                    <p:anim calcmode="lin" valueType="num">
                                      <p:cBhvr additive="base">
                                        <p:cTn id="36" dur="1000" fill="hold"/>
                                        <p:tgtEl>
                                          <p:spTgt spid="30"/>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1000" fill="hold"/>
                                        <p:tgtEl>
                                          <p:spTgt spid="27"/>
                                        </p:tgtEl>
                                        <p:attrNameLst>
                                          <p:attrName>ppt_x</p:attrName>
                                        </p:attrNameLst>
                                      </p:cBhvr>
                                      <p:tavLst>
                                        <p:tav tm="0">
                                          <p:val>
                                            <p:strVal val="0-#ppt_w/2"/>
                                          </p:val>
                                        </p:tav>
                                        <p:tav tm="100000">
                                          <p:val>
                                            <p:strVal val="#ppt_x"/>
                                          </p:val>
                                        </p:tav>
                                      </p:tavLst>
                                    </p:anim>
                                    <p:anim calcmode="lin" valueType="num">
                                      <p:cBhvr additive="base">
                                        <p:cTn id="40" dur="1000" fill="hold"/>
                                        <p:tgtEl>
                                          <p:spTgt spid="27"/>
                                        </p:tgtEl>
                                        <p:attrNameLst>
                                          <p:attrName>ppt_y</p:attrName>
                                        </p:attrNameLst>
                                      </p:cBhvr>
                                      <p:tavLst>
                                        <p:tav tm="0">
                                          <p:val>
                                            <p:strVal val="#ppt_y"/>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1000"/>
                                        <p:tgtEl>
                                          <p:spTgt spid="28"/>
                                        </p:tgtEl>
                                      </p:cBhvr>
                                    </p:animEffect>
                                    <p:anim calcmode="lin" valueType="num">
                                      <p:cBhvr>
                                        <p:cTn id="44" dur="1000" fill="hold"/>
                                        <p:tgtEl>
                                          <p:spTgt spid="28"/>
                                        </p:tgtEl>
                                        <p:attrNameLst>
                                          <p:attrName>ppt_x</p:attrName>
                                        </p:attrNameLst>
                                      </p:cBhvr>
                                      <p:tavLst>
                                        <p:tav tm="0">
                                          <p:val>
                                            <p:strVal val="#ppt_x"/>
                                          </p:val>
                                        </p:tav>
                                        <p:tav tm="100000">
                                          <p:val>
                                            <p:strVal val="#ppt_x"/>
                                          </p:val>
                                        </p:tav>
                                      </p:tavLst>
                                    </p:anim>
                                    <p:anim calcmode="lin" valueType="num">
                                      <p:cBhvr>
                                        <p:cTn id="45" dur="1000" fill="hold"/>
                                        <p:tgtEl>
                                          <p:spTgt spid="28"/>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1000"/>
                                        <p:tgtEl>
                                          <p:spTgt spid="29"/>
                                        </p:tgtEl>
                                      </p:cBhvr>
                                    </p:animEffect>
                                    <p:anim calcmode="lin" valueType="num">
                                      <p:cBhvr>
                                        <p:cTn id="49" dur="1000" fill="hold"/>
                                        <p:tgtEl>
                                          <p:spTgt spid="29"/>
                                        </p:tgtEl>
                                        <p:attrNameLst>
                                          <p:attrName>ppt_x</p:attrName>
                                        </p:attrNameLst>
                                      </p:cBhvr>
                                      <p:tavLst>
                                        <p:tav tm="0">
                                          <p:val>
                                            <p:strVal val="#ppt_x"/>
                                          </p:val>
                                        </p:tav>
                                        <p:tav tm="100000">
                                          <p:val>
                                            <p:strVal val="#ppt_x"/>
                                          </p:val>
                                        </p:tav>
                                      </p:tavLst>
                                    </p:anim>
                                    <p:anim calcmode="lin" valueType="num">
                                      <p:cBhvr>
                                        <p:cTn id="50" dur="1000" fill="hold"/>
                                        <p:tgtEl>
                                          <p:spTgt spid="29"/>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1000"/>
                                        <p:tgtEl>
                                          <p:spTgt spid="41"/>
                                        </p:tgtEl>
                                      </p:cBhvr>
                                    </p:animEffect>
                                    <p:anim calcmode="lin" valueType="num">
                                      <p:cBhvr>
                                        <p:cTn id="54" dur="1000" fill="hold"/>
                                        <p:tgtEl>
                                          <p:spTgt spid="41"/>
                                        </p:tgtEl>
                                        <p:attrNameLst>
                                          <p:attrName>ppt_x</p:attrName>
                                        </p:attrNameLst>
                                      </p:cBhvr>
                                      <p:tavLst>
                                        <p:tav tm="0">
                                          <p:val>
                                            <p:strVal val="#ppt_x"/>
                                          </p:val>
                                        </p:tav>
                                        <p:tav tm="100000">
                                          <p:val>
                                            <p:strVal val="#ppt_x"/>
                                          </p:val>
                                        </p:tav>
                                      </p:tavLst>
                                    </p:anim>
                                    <p:anim calcmode="lin" valueType="num">
                                      <p:cBhvr>
                                        <p:cTn id="55" dur="1000" fill="hold"/>
                                        <p:tgtEl>
                                          <p:spTgt spid="41"/>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1000"/>
                                        <p:tgtEl>
                                          <p:spTgt spid="40"/>
                                        </p:tgtEl>
                                      </p:cBhvr>
                                    </p:animEffect>
                                    <p:anim calcmode="lin" valueType="num">
                                      <p:cBhvr>
                                        <p:cTn id="59" dur="1000" fill="hold"/>
                                        <p:tgtEl>
                                          <p:spTgt spid="40"/>
                                        </p:tgtEl>
                                        <p:attrNameLst>
                                          <p:attrName>ppt_x</p:attrName>
                                        </p:attrNameLst>
                                      </p:cBhvr>
                                      <p:tavLst>
                                        <p:tav tm="0">
                                          <p:val>
                                            <p:strVal val="#ppt_x"/>
                                          </p:val>
                                        </p:tav>
                                        <p:tav tm="100000">
                                          <p:val>
                                            <p:strVal val="#ppt_x"/>
                                          </p:val>
                                        </p:tav>
                                      </p:tavLst>
                                    </p:anim>
                                    <p:anim calcmode="lin" valueType="num">
                                      <p:cBhvr>
                                        <p:cTn id="60" dur="1000" fill="hold"/>
                                        <p:tgtEl>
                                          <p:spTgt spid="40"/>
                                        </p:tgtEl>
                                        <p:attrNameLst>
                                          <p:attrName>ppt_y</p:attrName>
                                        </p:attrNameLst>
                                      </p:cBhvr>
                                      <p:tavLst>
                                        <p:tav tm="0">
                                          <p:val>
                                            <p:strVal val="#ppt_y-.1"/>
                                          </p:val>
                                        </p:tav>
                                        <p:tav tm="100000">
                                          <p:val>
                                            <p:strVal val="#ppt_y"/>
                                          </p:val>
                                        </p:tav>
                                      </p:tavLst>
                                    </p:anim>
                                  </p:childTnLst>
                                </p:cTn>
                              </p:par>
                              <p:par>
                                <p:cTn id="61" presetID="47" presetClass="entr" presetSubtype="0" fill="hold" grpId="0" nodeType="withEffect">
                                  <p:stCondLst>
                                    <p:cond delay="0"/>
                                  </p:stCondLst>
                                  <p:childTnLst>
                                    <p:set>
                                      <p:cBhvr>
                                        <p:cTn id="62" dur="1" fill="hold">
                                          <p:stCondLst>
                                            <p:cond delay="0"/>
                                          </p:stCondLst>
                                        </p:cTn>
                                        <p:tgtEl>
                                          <p:spTgt spid="43"/>
                                        </p:tgtEl>
                                        <p:attrNameLst>
                                          <p:attrName>style.visibility</p:attrName>
                                        </p:attrNameLst>
                                      </p:cBhvr>
                                      <p:to>
                                        <p:strVal val="visible"/>
                                      </p:to>
                                    </p:set>
                                    <p:animEffect transition="in" filter="fade">
                                      <p:cBhvr>
                                        <p:cTn id="63" dur="1000"/>
                                        <p:tgtEl>
                                          <p:spTgt spid="43"/>
                                        </p:tgtEl>
                                      </p:cBhvr>
                                    </p:animEffect>
                                    <p:anim calcmode="lin" valueType="num">
                                      <p:cBhvr>
                                        <p:cTn id="64" dur="1000" fill="hold"/>
                                        <p:tgtEl>
                                          <p:spTgt spid="43"/>
                                        </p:tgtEl>
                                        <p:attrNameLst>
                                          <p:attrName>ppt_x</p:attrName>
                                        </p:attrNameLst>
                                      </p:cBhvr>
                                      <p:tavLst>
                                        <p:tav tm="0">
                                          <p:val>
                                            <p:strVal val="#ppt_x"/>
                                          </p:val>
                                        </p:tav>
                                        <p:tav tm="100000">
                                          <p:val>
                                            <p:strVal val="#ppt_x"/>
                                          </p:val>
                                        </p:tav>
                                      </p:tavLst>
                                    </p:anim>
                                    <p:anim calcmode="lin" valueType="num">
                                      <p:cBhvr>
                                        <p:cTn id="65" dur="1000" fill="hold"/>
                                        <p:tgtEl>
                                          <p:spTgt spid="43"/>
                                        </p:tgtEl>
                                        <p:attrNameLst>
                                          <p:attrName>ppt_y</p:attrName>
                                        </p:attrNameLst>
                                      </p:cBhvr>
                                      <p:tavLst>
                                        <p:tav tm="0">
                                          <p:val>
                                            <p:strVal val="#ppt_y-.1"/>
                                          </p:val>
                                        </p:tav>
                                        <p:tav tm="100000">
                                          <p:val>
                                            <p:strVal val="#ppt_y"/>
                                          </p:val>
                                        </p:tav>
                                      </p:tavLst>
                                    </p:anim>
                                  </p:childTnLst>
                                </p:cTn>
                              </p:par>
                              <p:par>
                                <p:cTn id="66" presetID="47" presetClass="entr" presetSubtype="0" fill="hold" grpId="0" nodeType="withEffect">
                                  <p:stCondLst>
                                    <p:cond delay="0"/>
                                  </p:stCondLst>
                                  <p:childTnLst>
                                    <p:set>
                                      <p:cBhvr>
                                        <p:cTn id="67" dur="1" fill="hold">
                                          <p:stCondLst>
                                            <p:cond delay="0"/>
                                          </p:stCondLst>
                                        </p:cTn>
                                        <p:tgtEl>
                                          <p:spTgt spid="44"/>
                                        </p:tgtEl>
                                        <p:attrNameLst>
                                          <p:attrName>style.visibility</p:attrName>
                                        </p:attrNameLst>
                                      </p:cBhvr>
                                      <p:to>
                                        <p:strVal val="visible"/>
                                      </p:to>
                                    </p:set>
                                    <p:animEffect transition="in" filter="fade">
                                      <p:cBhvr>
                                        <p:cTn id="68" dur="1000"/>
                                        <p:tgtEl>
                                          <p:spTgt spid="44"/>
                                        </p:tgtEl>
                                      </p:cBhvr>
                                    </p:animEffect>
                                    <p:anim calcmode="lin" valueType="num">
                                      <p:cBhvr>
                                        <p:cTn id="69" dur="1000" fill="hold"/>
                                        <p:tgtEl>
                                          <p:spTgt spid="44"/>
                                        </p:tgtEl>
                                        <p:attrNameLst>
                                          <p:attrName>ppt_x</p:attrName>
                                        </p:attrNameLst>
                                      </p:cBhvr>
                                      <p:tavLst>
                                        <p:tav tm="0">
                                          <p:val>
                                            <p:strVal val="#ppt_x"/>
                                          </p:val>
                                        </p:tav>
                                        <p:tav tm="100000">
                                          <p:val>
                                            <p:strVal val="#ppt_x"/>
                                          </p:val>
                                        </p:tav>
                                      </p:tavLst>
                                    </p:anim>
                                    <p:anim calcmode="lin" valueType="num">
                                      <p:cBhvr>
                                        <p:cTn id="70"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31" presetClass="exit" presetSubtype="0" fill="hold" grpId="1" nodeType="clickEffect">
                                  <p:stCondLst>
                                    <p:cond delay="1750"/>
                                  </p:stCondLst>
                                  <p:childTnLst>
                                    <p:anim calcmode="lin" valueType="num">
                                      <p:cBhvr>
                                        <p:cTn id="74" dur="1000"/>
                                        <p:tgtEl>
                                          <p:spTgt spid="4"/>
                                        </p:tgtEl>
                                        <p:attrNameLst>
                                          <p:attrName>ppt_w</p:attrName>
                                        </p:attrNameLst>
                                      </p:cBhvr>
                                      <p:tavLst>
                                        <p:tav tm="0">
                                          <p:val>
                                            <p:strVal val="ppt_w"/>
                                          </p:val>
                                        </p:tav>
                                        <p:tav tm="100000">
                                          <p:val>
                                            <p:fltVal val="0"/>
                                          </p:val>
                                        </p:tav>
                                      </p:tavLst>
                                    </p:anim>
                                    <p:anim calcmode="lin" valueType="num">
                                      <p:cBhvr>
                                        <p:cTn id="75" dur="1000"/>
                                        <p:tgtEl>
                                          <p:spTgt spid="4"/>
                                        </p:tgtEl>
                                        <p:attrNameLst>
                                          <p:attrName>ppt_h</p:attrName>
                                        </p:attrNameLst>
                                      </p:cBhvr>
                                      <p:tavLst>
                                        <p:tav tm="0">
                                          <p:val>
                                            <p:strVal val="ppt_h"/>
                                          </p:val>
                                        </p:tav>
                                        <p:tav tm="100000">
                                          <p:val>
                                            <p:fltVal val="0"/>
                                          </p:val>
                                        </p:tav>
                                      </p:tavLst>
                                    </p:anim>
                                    <p:anim calcmode="lin" valueType="num">
                                      <p:cBhvr>
                                        <p:cTn id="76" dur="1000"/>
                                        <p:tgtEl>
                                          <p:spTgt spid="4"/>
                                        </p:tgtEl>
                                        <p:attrNameLst>
                                          <p:attrName>style.rotation</p:attrName>
                                        </p:attrNameLst>
                                      </p:cBhvr>
                                      <p:tavLst>
                                        <p:tav tm="0">
                                          <p:val>
                                            <p:fltVal val="0"/>
                                          </p:val>
                                        </p:tav>
                                        <p:tav tm="100000">
                                          <p:val>
                                            <p:fltVal val="90"/>
                                          </p:val>
                                        </p:tav>
                                      </p:tavLst>
                                    </p:anim>
                                    <p:animEffect transition="out" filter="fade">
                                      <p:cBhvr>
                                        <p:cTn id="77" dur="1000"/>
                                        <p:tgtEl>
                                          <p:spTgt spid="4"/>
                                        </p:tgtEl>
                                      </p:cBhvr>
                                    </p:animEffect>
                                    <p:set>
                                      <p:cBhvr>
                                        <p:cTn id="78" dur="1" fill="hold">
                                          <p:stCondLst>
                                            <p:cond delay="999"/>
                                          </p:stCondLst>
                                        </p:cTn>
                                        <p:tgtEl>
                                          <p:spTgt spid="4"/>
                                        </p:tgtEl>
                                        <p:attrNameLst>
                                          <p:attrName>style.visibility</p:attrName>
                                        </p:attrNameLst>
                                      </p:cBhvr>
                                      <p:to>
                                        <p:strVal val="hidden"/>
                                      </p:to>
                                    </p:set>
                                  </p:childTnLst>
                                </p:cTn>
                              </p:par>
                              <p:par>
                                <p:cTn id="79" presetID="31" presetClass="exit" presetSubtype="0" fill="hold" grpId="1" nodeType="withEffect">
                                  <p:stCondLst>
                                    <p:cond delay="1750"/>
                                  </p:stCondLst>
                                  <p:childTnLst>
                                    <p:anim calcmode="lin" valueType="num">
                                      <p:cBhvr>
                                        <p:cTn id="80" dur="1000"/>
                                        <p:tgtEl>
                                          <p:spTgt spid="5"/>
                                        </p:tgtEl>
                                        <p:attrNameLst>
                                          <p:attrName>ppt_w</p:attrName>
                                        </p:attrNameLst>
                                      </p:cBhvr>
                                      <p:tavLst>
                                        <p:tav tm="0">
                                          <p:val>
                                            <p:strVal val="ppt_w"/>
                                          </p:val>
                                        </p:tav>
                                        <p:tav tm="100000">
                                          <p:val>
                                            <p:fltVal val="0"/>
                                          </p:val>
                                        </p:tav>
                                      </p:tavLst>
                                    </p:anim>
                                    <p:anim calcmode="lin" valueType="num">
                                      <p:cBhvr>
                                        <p:cTn id="81" dur="1000"/>
                                        <p:tgtEl>
                                          <p:spTgt spid="5"/>
                                        </p:tgtEl>
                                        <p:attrNameLst>
                                          <p:attrName>ppt_h</p:attrName>
                                        </p:attrNameLst>
                                      </p:cBhvr>
                                      <p:tavLst>
                                        <p:tav tm="0">
                                          <p:val>
                                            <p:strVal val="ppt_h"/>
                                          </p:val>
                                        </p:tav>
                                        <p:tav tm="100000">
                                          <p:val>
                                            <p:fltVal val="0"/>
                                          </p:val>
                                        </p:tav>
                                      </p:tavLst>
                                    </p:anim>
                                    <p:anim calcmode="lin" valueType="num">
                                      <p:cBhvr>
                                        <p:cTn id="82" dur="1000"/>
                                        <p:tgtEl>
                                          <p:spTgt spid="5"/>
                                        </p:tgtEl>
                                        <p:attrNameLst>
                                          <p:attrName>style.rotation</p:attrName>
                                        </p:attrNameLst>
                                      </p:cBhvr>
                                      <p:tavLst>
                                        <p:tav tm="0">
                                          <p:val>
                                            <p:fltVal val="0"/>
                                          </p:val>
                                        </p:tav>
                                        <p:tav tm="100000">
                                          <p:val>
                                            <p:fltVal val="90"/>
                                          </p:val>
                                        </p:tav>
                                      </p:tavLst>
                                    </p:anim>
                                    <p:animEffect transition="out" filter="fade">
                                      <p:cBhvr>
                                        <p:cTn id="83" dur="1000"/>
                                        <p:tgtEl>
                                          <p:spTgt spid="5"/>
                                        </p:tgtEl>
                                      </p:cBhvr>
                                    </p:animEffect>
                                    <p:set>
                                      <p:cBhvr>
                                        <p:cTn id="84" dur="1" fill="hold">
                                          <p:stCondLst>
                                            <p:cond delay="999"/>
                                          </p:stCondLst>
                                        </p:cTn>
                                        <p:tgtEl>
                                          <p:spTgt spid="5"/>
                                        </p:tgtEl>
                                        <p:attrNameLst>
                                          <p:attrName>style.visibility</p:attrName>
                                        </p:attrNameLst>
                                      </p:cBhvr>
                                      <p:to>
                                        <p:strVal val="hidden"/>
                                      </p:to>
                                    </p:set>
                                  </p:childTnLst>
                                </p:cTn>
                              </p:par>
                              <p:par>
                                <p:cTn id="85" presetID="31" presetClass="exit" presetSubtype="0" fill="hold" grpId="1" nodeType="withEffect">
                                  <p:stCondLst>
                                    <p:cond delay="1750"/>
                                  </p:stCondLst>
                                  <p:childTnLst>
                                    <p:anim calcmode="lin" valueType="num">
                                      <p:cBhvr>
                                        <p:cTn id="86" dur="1000"/>
                                        <p:tgtEl>
                                          <p:spTgt spid="39"/>
                                        </p:tgtEl>
                                        <p:attrNameLst>
                                          <p:attrName>ppt_w</p:attrName>
                                        </p:attrNameLst>
                                      </p:cBhvr>
                                      <p:tavLst>
                                        <p:tav tm="0">
                                          <p:val>
                                            <p:strVal val="ppt_w"/>
                                          </p:val>
                                        </p:tav>
                                        <p:tav tm="100000">
                                          <p:val>
                                            <p:fltVal val="0"/>
                                          </p:val>
                                        </p:tav>
                                      </p:tavLst>
                                    </p:anim>
                                    <p:anim calcmode="lin" valueType="num">
                                      <p:cBhvr>
                                        <p:cTn id="87" dur="1000"/>
                                        <p:tgtEl>
                                          <p:spTgt spid="39"/>
                                        </p:tgtEl>
                                        <p:attrNameLst>
                                          <p:attrName>ppt_h</p:attrName>
                                        </p:attrNameLst>
                                      </p:cBhvr>
                                      <p:tavLst>
                                        <p:tav tm="0">
                                          <p:val>
                                            <p:strVal val="ppt_h"/>
                                          </p:val>
                                        </p:tav>
                                        <p:tav tm="100000">
                                          <p:val>
                                            <p:fltVal val="0"/>
                                          </p:val>
                                        </p:tav>
                                      </p:tavLst>
                                    </p:anim>
                                    <p:anim calcmode="lin" valueType="num">
                                      <p:cBhvr>
                                        <p:cTn id="88" dur="1000"/>
                                        <p:tgtEl>
                                          <p:spTgt spid="39"/>
                                        </p:tgtEl>
                                        <p:attrNameLst>
                                          <p:attrName>style.rotation</p:attrName>
                                        </p:attrNameLst>
                                      </p:cBhvr>
                                      <p:tavLst>
                                        <p:tav tm="0">
                                          <p:val>
                                            <p:fltVal val="0"/>
                                          </p:val>
                                        </p:tav>
                                        <p:tav tm="100000">
                                          <p:val>
                                            <p:fltVal val="90"/>
                                          </p:val>
                                        </p:tav>
                                      </p:tavLst>
                                    </p:anim>
                                    <p:animEffect transition="out" filter="fade">
                                      <p:cBhvr>
                                        <p:cTn id="89" dur="1000"/>
                                        <p:tgtEl>
                                          <p:spTgt spid="39"/>
                                        </p:tgtEl>
                                      </p:cBhvr>
                                    </p:animEffect>
                                    <p:set>
                                      <p:cBhvr>
                                        <p:cTn id="90" dur="1" fill="hold">
                                          <p:stCondLst>
                                            <p:cond delay="999"/>
                                          </p:stCondLst>
                                        </p:cTn>
                                        <p:tgtEl>
                                          <p:spTgt spid="39"/>
                                        </p:tgtEl>
                                        <p:attrNameLst>
                                          <p:attrName>style.visibility</p:attrName>
                                        </p:attrNameLst>
                                      </p:cBhvr>
                                      <p:to>
                                        <p:strVal val="hidden"/>
                                      </p:to>
                                    </p:set>
                                  </p:childTnLst>
                                </p:cTn>
                              </p:par>
                              <p:par>
                                <p:cTn id="91" presetID="31" presetClass="exit" presetSubtype="0" fill="hold" grpId="1" nodeType="withEffect">
                                  <p:stCondLst>
                                    <p:cond delay="1750"/>
                                  </p:stCondLst>
                                  <p:childTnLst>
                                    <p:anim calcmode="lin" valueType="num">
                                      <p:cBhvr>
                                        <p:cTn id="92" dur="1000"/>
                                        <p:tgtEl>
                                          <p:spTgt spid="42"/>
                                        </p:tgtEl>
                                        <p:attrNameLst>
                                          <p:attrName>ppt_w</p:attrName>
                                        </p:attrNameLst>
                                      </p:cBhvr>
                                      <p:tavLst>
                                        <p:tav tm="0">
                                          <p:val>
                                            <p:strVal val="ppt_w"/>
                                          </p:val>
                                        </p:tav>
                                        <p:tav tm="100000">
                                          <p:val>
                                            <p:fltVal val="0"/>
                                          </p:val>
                                        </p:tav>
                                      </p:tavLst>
                                    </p:anim>
                                    <p:anim calcmode="lin" valueType="num">
                                      <p:cBhvr>
                                        <p:cTn id="93" dur="1000"/>
                                        <p:tgtEl>
                                          <p:spTgt spid="42"/>
                                        </p:tgtEl>
                                        <p:attrNameLst>
                                          <p:attrName>ppt_h</p:attrName>
                                        </p:attrNameLst>
                                      </p:cBhvr>
                                      <p:tavLst>
                                        <p:tav tm="0">
                                          <p:val>
                                            <p:strVal val="ppt_h"/>
                                          </p:val>
                                        </p:tav>
                                        <p:tav tm="100000">
                                          <p:val>
                                            <p:fltVal val="0"/>
                                          </p:val>
                                        </p:tav>
                                      </p:tavLst>
                                    </p:anim>
                                    <p:anim calcmode="lin" valueType="num">
                                      <p:cBhvr>
                                        <p:cTn id="94" dur="1000"/>
                                        <p:tgtEl>
                                          <p:spTgt spid="42"/>
                                        </p:tgtEl>
                                        <p:attrNameLst>
                                          <p:attrName>style.rotation</p:attrName>
                                        </p:attrNameLst>
                                      </p:cBhvr>
                                      <p:tavLst>
                                        <p:tav tm="0">
                                          <p:val>
                                            <p:fltVal val="0"/>
                                          </p:val>
                                        </p:tav>
                                        <p:tav tm="100000">
                                          <p:val>
                                            <p:fltVal val="90"/>
                                          </p:val>
                                        </p:tav>
                                      </p:tavLst>
                                    </p:anim>
                                    <p:animEffect transition="out" filter="fade">
                                      <p:cBhvr>
                                        <p:cTn id="95" dur="1000"/>
                                        <p:tgtEl>
                                          <p:spTgt spid="42"/>
                                        </p:tgtEl>
                                      </p:cBhvr>
                                    </p:animEffect>
                                    <p:set>
                                      <p:cBhvr>
                                        <p:cTn id="96" dur="1" fill="hold">
                                          <p:stCondLst>
                                            <p:cond delay="999"/>
                                          </p:stCondLst>
                                        </p:cTn>
                                        <p:tgtEl>
                                          <p:spTgt spid="42"/>
                                        </p:tgtEl>
                                        <p:attrNameLst>
                                          <p:attrName>style.visibility</p:attrName>
                                        </p:attrNameLst>
                                      </p:cBhvr>
                                      <p:to>
                                        <p:strVal val="hidden"/>
                                      </p:to>
                                    </p:set>
                                  </p:childTnLst>
                                </p:cTn>
                              </p:par>
                              <p:par>
                                <p:cTn id="97" presetID="31" presetClass="exit" presetSubtype="0" fill="hold" nodeType="withEffect">
                                  <p:stCondLst>
                                    <p:cond delay="1750"/>
                                  </p:stCondLst>
                                  <p:childTnLst>
                                    <p:anim calcmode="lin" valueType="num">
                                      <p:cBhvr>
                                        <p:cTn id="98" dur="1000"/>
                                        <p:tgtEl>
                                          <p:spTgt spid="17"/>
                                        </p:tgtEl>
                                        <p:attrNameLst>
                                          <p:attrName>ppt_w</p:attrName>
                                        </p:attrNameLst>
                                      </p:cBhvr>
                                      <p:tavLst>
                                        <p:tav tm="0">
                                          <p:val>
                                            <p:strVal val="ppt_w"/>
                                          </p:val>
                                        </p:tav>
                                        <p:tav tm="100000">
                                          <p:val>
                                            <p:fltVal val="0"/>
                                          </p:val>
                                        </p:tav>
                                      </p:tavLst>
                                    </p:anim>
                                    <p:anim calcmode="lin" valueType="num">
                                      <p:cBhvr>
                                        <p:cTn id="99" dur="1000"/>
                                        <p:tgtEl>
                                          <p:spTgt spid="17"/>
                                        </p:tgtEl>
                                        <p:attrNameLst>
                                          <p:attrName>ppt_h</p:attrName>
                                        </p:attrNameLst>
                                      </p:cBhvr>
                                      <p:tavLst>
                                        <p:tav tm="0">
                                          <p:val>
                                            <p:strVal val="ppt_h"/>
                                          </p:val>
                                        </p:tav>
                                        <p:tav tm="100000">
                                          <p:val>
                                            <p:fltVal val="0"/>
                                          </p:val>
                                        </p:tav>
                                      </p:tavLst>
                                    </p:anim>
                                    <p:anim calcmode="lin" valueType="num">
                                      <p:cBhvr>
                                        <p:cTn id="100" dur="1000"/>
                                        <p:tgtEl>
                                          <p:spTgt spid="17"/>
                                        </p:tgtEl>
                                        <p:attrNameLst>
                                          <p:attrName>style.rotation</p:attrName>
                                        </p:attrNameLst>
                                      </p:cBhvr>
                                      <p:tavLst>
                                        <p:tav tm="0">
                                          <p:val>
                                            <p:fltVal val="0"/>
                                          </p:val>
                                        </p:tav>
                                        <p:tav tm="100000">
                                          <p:val>
                                            <p:fltVal val="90"/>
                                          </p:val>
                                        </p:tav>
                                      </p:tavLst>
                                    </p:anim>
                                    <p:animEffect transition="out" filter="fade">
                                      <p:cBhvr>
                                        <p:cTn id="101" dur="1000"/>
                                        <p:tgtEl>
                                          <p:spTgt spid="17"/>
                                        </p:tgtEl>
                                      </p:cBhvr>
                                    </p:animEffect>
                                    <p:set>
                                      <p:cBhvr>
                                        <p:cTn id="102" dur="1" fill="hold">
                                          <p:stCondLst>
                                            <p:cond delay="999"/>
                                          </p:stCondLst>
                                        </p:cTn>
                                        <p:tgtEl>
                                          <p:spTgt spid="17"/>
                                        </p:tgtEl>
                                        <p:attrNameLst>
                                          <p:attrName>style.visibility</p:attrName>
                                        </p:attrNameLst>
                                      </p:cBhvr>
                                      <p:to>
                                        <p:strVal val="hidden"/>
                                      </p:to>
                                    </p:set>
                                  </p:childTnLst>
                                </p:cTn>
                              </p:par>
                              <p:par>
                                <p:cTn id="103" presetID="31" presetClass="exit" presetSubtype="0" fill="hold" nodeType="withEffect">
                                  <p:stCondLst>
                                    <p:cond delay="1750"/>
                                  </p:stCondLst>
                                  <p:childTnLst>
                                    <p:anim calcmode="lin" valueType="num">
                                      <p:cBhvr>
                                        <p:cTn id="104" dur="1000"/>
                                        <p:tgtEl>
                                          <p:spTgt spid="25"/>
                                        </p:tgtEl>
                                        <p:attrNameLst>
                                          <p:attrName>ppt_w</p:attrName>
                                        </p:attrNameLst>
                                      </p:cBhvr>
                                      <p:tavLst>
                                        <p:tav tm="0">
                                          <p:val>
                                            <p:strVal val="ppt_w"/>
                                          </p:val>
                                        </p:tav>
                                        <p:tav tm="100000">
                                          <p:val>
                                            <p:fltVal val="0"/>
                                          </p:val>
                                        </p:tav>
                                      </p:tavLst>
                                    </p:anim>
                                    <p:anim calcmode="lin" valueType="num">
                                      <p:cBhvr>
                                        <p:cTn id="105" dur="1000"/>
                                        <p:tgtEl>
                                          <p:spTgt spid="25"/>
                                        </p:tgtEl>
                                        <p:attrNameLst>
                                          <p:attrName>ppt_h</p:attrName>
                                        </p:attrNameLst>
                                      </p:cBhvr>
                                      <p:tavLst>
                                        <p:tav tm="0">
                                          <p:val>
                                            <p:strVal val="ppt_h"/>
                                          </p:val>
                                        </p:tav>
                                        <p:tav tm="100000">
                                          <p:val>
                                            <p:fltVal val="0"/>
                                          </p:val>
                                        </p:tav>
                                      </p:tavLst>
                                    </p:anim>
                                    <p:anim calcmode="lin" valueType="num">
                                      <p:cBhvr>
                                        <p:cTn id="106" dur="1000"/>
                                        <p:tgtEl>
                                          <p:spTgt spid="25"/>
                                        </p:tgtEl>
                                        <p:attrNameLst>
                                          <p:attrName>style.rotation</p:attrName>
                                        </p:attrNameLst>
                                      </p:cBhvr>
                                      <p:tavLst>
                                        <p:tav tm="0">
                                          <p:val>
                                            <p:fltVal val="0"/>
                                          </p:val>
                                        </p:tav>
                                        <p:tav tm="100000">
                                          <p:val>
                                            <p:fltVal val="90"/>
                                          </p:val>
                                        </p:tav>
                                      </p:tavLst>
                                    </p:anim>
                                    <p:animEffect transition="out" filter="fade">
                                      <p:cBhvr>
                                        <p:cTn id="107" dur="1000"/>
                                        <p:tgtEl>
                                          <p:spTgt spid="25"/>
                                        </p:tgtEl>
                                      </p:cBhvr>
                                    </p:animEffect>
                                    <p:set>
                                      <p:cBhvr>
                                        <p:cTn id="108" dur="1" fill="hold">
                                          <p:stCondLst>
                                            <p:cond delay="999"/>
                                          </p:stCondLst>
                                        </p:cTn>
                                        <p:tgtEl>
                                          <p:spTgt spid="25"/>
                                        </p:tgtEl>
                                        <p:attrNameLst>
                                          <p:attrName>style.visibility</p:attrName>
                                        </p:attrNameLst>
                                      </p:cBhvr>
                                      <p:to>
                                        <p:strVal val="hidden"/>
                                      </p:to>
                                    </p:set>
                                  </p:childTnLst>
                                </p:cTn>
                              </p:par>
                              <p:par>
                                <p:cTn id="109" presetID="31" presetClass="exit" presetSubtype="0" fill="hold" nodeType="withEffect">
                                  <p:stCondLst>
                                    <p:cond delay="1750"/>
                                  </p:stCondLst>
                                  <p:childTnLst>
                                    <p:anim calcmode="lin" valueType="num">
                                      <p:cBhvr>
                                        <p:cTn id="110" dur="1000"/>
                                        <p:tgtEl>
                                          <p:spTgt spid="26"/>
                                        </p:tgtEl>
                                        <p:attrNameLst>
                                          <p:attrName>ppt_w</p:attrName>
                                        </p:attrNameLst>
                                      </p:cBhvr>
                                      <p:tavLst>
                                        <p:tav tm="0">
                                          <p:val>
                                            <p:strVal val="ppt_w"/>
                                          </p:val>
                                        </p:tav>
                                        <p:tav tm="100000">
                                          <p:val>
                                            <p:fltVal val="0"/>
                                          </p:val>
                                        </p:tav>
                                      </p:tavLst>
                                    </p:anim>
                                    <p:anim calcmode="lin" valueType="num">
                                      <p:cBhvr>
                                        <p:cTn id="111" dur="1000"/>
                                        <p:tgtEl>
                                          <p:spTgt spid="26"/>
                                        </p:tgtEl>
                                        <p:attrNameLst>
                                          <p:attrName>ppt_h</p:attrName>
                                        </p:attrNameLst>
                                      </p:cBhvr>
                                      <p:tavLst>
                                        <p:tav tm="0">
                                          <p:val>
                                            <p:strVal val="ppt_h"/>
                                          </p:val>
                                        </p:tav>
                                        <p:tav tm="100000">
                                          <p:val>
                                            <p:fltVal val="0"/>
                                          </p:val>
                                        </p:tav>
                                      </p:tavLst>
                                    </p:anim>
                                    <p:anim calcmode="lin" valueType="num">
                                      <p:cBhvr>
                                        <p:cTn id="112" dur="1000"/>
                                        <p:tgtEl>
                                          <p:spTgt spid="26"/>
                                        </p:tgtEl>
                                        <p:attrNameLst>
                                          <p:attrName>style.rotation</p:attrName>
                                        </p:attrNameLst>
                                      </p:cBhvr>
                                      <p:tavLst>
                                        <p:tav tm="0">
                                          <p:val>
                                            <p:fltVal val="0"/>
                                          </p:val>
                                        </p:tav>
                                        <p:tav tm="100000">
                                          <p:val>
                                            <p:fltVal val="90"/>
                                          </p:val>
                                        </p:tav>
                                      </p:tavLst>
                                    </p:anim>
                                    <p:animEffect transition="out" filter="fade">
                                      <p:cBhvr>
                                        <p:cTn id="113" dur="1000"/>
                                        <p:tgtEl>
                                          <p:spTgt spid="26"/>
                                        </p:tgtEl>
                                      </p:cBhvr>
                                    </p:animEffect>
                                    <p:set>
                                      <p:cBhvr>
                                        <p:cTn id="114" dur="1" fill="hold">
                                          <p:stCondLst>
                                            <p:cond delay="999"/>
                                          </p:stCondLst>
                                        </p:cTn>
                                        <p:tgtEl>
                                          <p:spTgt spid="26"/>
                                        </p:tgtEl>
                                        <p:attrNameLst>
                                          <p:attrName>style.visibility</p:attrName>
                                        </p:attrNameLst>
                                      </p:cBhvr>
                                      <p:to>
                                        <p:strVal val="hidden"/>
                                      </p:to>
                                    </p:set>
                                  </p:childTnLst>
                                </p:cTn>
                              </p:par>
                              <p:par>
                                <p:cTn id="115" presetID="31" presetClass="exit" presetSubtype="0" fill="hold" nodeType="withEffect">
                                  <p:stCondLst>
                                    <p:cond delay="1750"/>
                                  </p:stCondLst>
                                  <p:childTnLst>
                                    <p:anim calcmode="lin" valueType="num">
                                      <p:cBhvr>
                                        <p:cTn id="116" dur="1000"/>
                                        <p:tgtEl>
                                          <p:spTgt spid="30"/>
                                        </p:tgtEl>
                                        <p:attrNameLst>
                                          <p:attrName>ppt_w</p:attrName>
                                        </p:attrNameLst>
                                      </p:cBhvr>
                                      <p:tavLst>
                                        <p:tav tm="0">
                                          <p:val>
                                            <p:strVal val="ppt_w"/>
                                          </p:val>
                                        </p:tav>
                                        <p:tav tm="100000">
                                          <p:val>
                                            <p:fltVal val="0"/>
                                          </p:val>
                                        </p:tav>
                                      </p:tavLst>
                                    </p:anim>
                                    <p:anim calcmode="lin" valueType="num">
                                      <p:cBhvr>
                                        <p:cTn id="117" dur="1000"/>
                                        <p:tgtEl>
                                          <p:spTgt spid="30"/>
                                        </p:tgtEl>
                                        <p:attrNameLst>
                                          <p:attrName>ppt_h</p:attrName>
                                        </p:attrNameLst>
                                      </p:cBhvr>
                                      <p:tavLst>
                                        <p:tav tm="0">
                                          <p:val>
                                            <p:strVal val="ppt_h"/>
                                          </p:val>
                                        </p:tav>
                                        <p:tav tm="100000">
                                          <p:val>
                                            <p:fltVal val="0"/>
                                          </p:val>
                                        </p:tav>
                                      </p:tavLst>
                                    </p:anim>
                                    <p:anim calcmode="lin" valueType="num">
                                      <p:cBhvr>
                                        <p:cTn id="118" dur="1000"/>
                                        <p:tgtEl>
                                          <p:spTgt spid="30"/>
                                        </p:tgtEl>
                                        <p:attrNameLst>
                                          <p:attrName>style.rotation</p:attrName>
                                        </p:attrNameLst>
                                      </p:cBhvr>
                                      <p:tavLst>
                                        <p:tav tm="0">
                                          <p:val>
                                            <p:fltVal val="0"/>
                                          </p:val>
                                        </p:tav>
                                        <p:tav tm="100000">
                                          <p:val>
                                            <p:fltVal val="90"/>
                                          </p:val>
                                        </p:tav>
                                      </p:tavLst>
                                    </p:anim>
                                    <p:animEffect transition="out" filter="fade">
                                      <p:cBhvr>
                                        <p:cTn id="119" dur="1000"/>
                                        <p:tgtEl>
                                          <p:spTgt spid="30"/>
                                        </p:tgtEl>
                                      </p:cBhvr>
                                    </p:animEffect>
                                    <p:set>
                                      <p:cBhvr>
                                        <p:cTn id="120" dur="1" fill="hold">
                                          <p:stCondLst>
                                            <p:cond delay="999"/>
                                          </p:stCondLst>
                                        </p:cTn>
                                        <p:tgtEl>
                                          <p:spTgt spid="30"/>
                                        </p:tgtEl>
                                        <p:attrNameLst>
                                          <p:attrName>style.visibility</p:attrName>
                                        </p:attrNameLst>
                                      </p:cBhvr>
                                      <p:to>
                                        <p:strVal val="hidden"/>
                                      </p:to>
                                    </p:set>
                                  </p:childTnLst>
                                </p:cTn>
                              </p:par>
                              <p:par>
                                <p:cTn id="121" presetID="31" presetClass="exit" presetSubtype="0" fill="hold" nodeType="withEffect">
                                  <p:stCondLst>
                                    <p:cond delay="1750"/>
                                  </p:stCondLst>
                                  <p:childTnLst>
                                    <p:anim calcmode="lin" valueType="num">
                                      <p:cBhvr>
                                        <p:cTn id="122" dur="1000"/>
                                        <p:tgtEl>
                                          <p:spTgt spid="27"/>
                                        </p:tgtEl>
                                        <p:attrNameLst>
                                          <p:attrName>ppt_w</p:attrName>
                                        </p:attrNameLst>
                                      </p:cBhvr>
                                      <p:tavLst>
                                        <p:tav tm="0">
                                          <p:val>
                                            <p:strVal val="ppt_w"/>
                                          </p:val>
                                        </p:tav>
                                        <p:tav tm="100000">
                                          <p:val>
                                            <p:fltVal val="0"/>
                                          </p:val>
                                        </p:tav>
                                      </p:tavLst>
                                    </p:anim>
                                    <p:anim calcmode="lin" valueType="num">
                                      <p:cBhvr>
                                        <p:cTn id="123" dur="1000"/>
                                        <p:tgtEl>
                                          <p:spTgt spid="27"/>
                                        </p:tgtEl>
                                        <p:attrNameLst>
                                          <p:attrName>ppt_h</p:attrName>
                                        </p:attrNameLst>
                                      </p:cBhvr>
                                      <p:tavLst>
                                        <p:tav tm="0">
                                          <p:val>
                                            <p:strVal val="ppt_h"/>
                                          </p:val>
                                        </p:tav>
                                        <p:tav tm="100000">
                                          <p:val>
                                            <p:fltVal val="0"/>
                                          </p:val>
                                        </p:tav>
                                      </p:tavLst>
                                    </p:anim>
                                    <p:anim calcmode="lin" valueType="num">
                                      <p:cBhvr>
                                        <p:cTn id="124" dur="1000"/>
                                        <p:tgtEl>
                                          <p:spTgt spid="27"/>
                                        </p:tgtEl>
                                        <p:attrNameLst>
                                          <p:attrName>style.rotation</p:attrName>
                                        </p:attrNameLst>
                                      </p:cBhvr>
                                      <p:tavLst>
                                        <p:tav tm="0">
                                          <p:val>
                                            <p:fltVal val="0"/>
                                          </p:val>
                                        </p:tav>
                                        <p:tav tm="100000">
                                          <p:val>
                                            <p:fltVal val="90"/>
                                          </p:val>
                                        </p:tav>
                                      </p:tavLst>
                                    </p:anim>
                                    <p:animEffect transition="out" filter="fade">
                                      <p:cBhvr>
                                        <p:cTn id="125" dur="1000"/>
                                        <p:tgtEl>
                                          <p:spTgt spid="27"/>
                                        </p:tgtEl>
                                      </p:cBhvr>
                                    </p:animEffect>
                                    <p:set>
                                      <p:cBhvr>
                                        <p:cTn id="126" dur="1" fill="hold">
                                          <p:stCondLst>
                                            <p:cond delay="999"/>
                                          </p:stCondLst>
                                        </p:cTn>
                                        <p:tgtEl>
                                          <p:spTgt spid="27"/>
                                        </p:tgtEl>
                                        <p:attrNameLst>
                                          <p:attrName>style.visibility</p:attrName>
                                        </p:attrNameLst>
                                      </p:cBhvr>
                                      <p:to>
                                        <p:strVal val="hidden"/>
                                      </p:to>
                                    </p:set>
                                  </p:childTnLst>
                                </p:cTn>
                              </p:par>
                              <p:par>
                                <p:cTn id="127" presetID="31" presetClass="exit" presetSubtype="0" fill="hold" grpId="1" nodeType="withEffect">
                                  <p:stCondLst>
                                    <p:cond delay="1750"/>
                                  </p:stCondLst>
                                  <p:childTnLst>
                                    <p:anim calcmode="lin" valueType="num">
                                      <p:cBhvr>
                                        <p:cTn id="128" dur="1000"/>
                                        <p:tgtEl>
                                          <p:spTgt spid="28"/>
                                        </p:tgtEl>
                                        <p:attrNameLst>
                                          <p:attrName>ppt_w</p:attrName>
                                        </p:attrNameLst>
                                      </p:cBhvr>
                                      <p:tavLst>
                                        <p:tav tm="0">
                                          <p:val>
                                            <p:strVal val="ppt_w"/>
                                          </p:val>
                                        </p:tav>
                                        <p:tav tm="100000">
                                          <p:val>
                                            <p:fltVal val="0"/>
                                          </p:val>
                                        </p:tav>
                                      </p:tavLst>
                                    </p:anim>
                                    <p:anim calcmode="lin" valueType="num">
                                      <p:cBhvr>
                                        <p:cTn id="129" dur="1000"/>
                                        <p:tgtEl>
                                          <p:spTgt spid="28"/>
                                        </p:tgtEl>
                                        <p:attrNameLst>
                                          <p:attrName>ppt_h</p:attrName>
                                        </p:attrNameLst>
                                      </p:cBhvr>
                                      <p:tavLst>
                                        <p:tav tm="0">
                                          <p:val>
                                            <p:strVal val="ppt_h"/>
                                          </p:val>
                                        </p:tav>
                                        <p:tav tm="100000">
                                          <p:val>
                                            <p:fltVal val="0"/>
                                          </p:val>
                                        </p:tav>
                                      </p:tavLst>
                                    </p:anim>
                                    <p:anim calcmode="lin" valueType="num">
                                      <p:cBhvr>
                                        <p:cTn id="130" dur="1000"/>
                                        <p:tgtEl>
                                          <p:spTgt spid="28"/>
                                        </p:tgtEl>
                                        <p:attrNameLst>
                                          <p:attrName>style.rotation</p:attrName>
                                        </p:attrNameLst>
                                      </p:cBhvr>
                                      <p:tavLst>
                                        <p:tav tm="0">
                                          <p:val>
                                            <p:fltVal val="0"/>
                                          </p:val>
                                        </p:tav>
                                        <p:tav tm="100000">
                                          <p:val>
                                            <p:fltVal val="90"/>
                                          </p:val>
                                        </p:tav>
                                      </p:tavLst>
                                    </p:anim>
                                    <p:animEffect transition="out" filter="fade">
                                      <p:cBhvr>
                                        <p:cTn id="131" dur="1000"/>
                                        <p:tgtEl>
                                          <p:spTgt spid="28"/>
                                        </p:tgtEl>
                                      </p:cBhvr>
                                    </p:animEffect>
                                    <p:set>
                                      <p:cBhvr>
                                        <p:cTn id="132" dur="1" fill="hold">
                                          <p:stCondLst>
                                            <p:cond delay="999"/>
                                          </p:stCondLst>
                                        </p:cTn>
                                        <p:tgtEl>
                                          <p:spTgt spid="28"/>
                                        </p:tgtEl>
                                        <p:attrNameLst>
                                          <p:attrName>style.visibility</p:attrName>
                                        </p:attrNameLst>
                                      </p:cBhvr>
                                      <p:to>
                                        <p:strVal val="hidden"/>
                                      </p:to>
                                    </p:set>
                                  </p:childTnLst>
                                </p:cTn>
                              </p:par>
                              <p:par>
                                <p:cTn id="133" presetID="31" presetClass="exit" presetSubtype="0" fill="hold" grpId="1" nodeType="withEffect">
                                  <p:stCondLst>
                                    <p:cond delay="1750"/>
                                  </p:stCondLst>
                                  <p:childTnLst>
                                    <p:anim calcmode="lin" valueType="num">
                                      <p:cBhvr>
                                        <p:cTn id="134" dur="1000"/>
                                        <p:tgtEl>
                                          <p:spTgt spid="29"/>
                                        </p:tgtEl>
                                        <p:attrNameLst>
                                          <p:attrName>ppt_w</p:attrName>
                                        </p:attrNameLst>
                                      </p:cBhvr>
                                      <p:tavLst>
                                        <p:tav tm="0">
                                          <p:val>
                                            <p:strVal val="ppt_w"/>
                                          </p:val>
                                        </p:tav>
                                        <p:tav tm="100000">
                                          <p:val>
                                            <p:fltVal val="0"/>
                                          </p:val>
                                        </p:tav>
                                      </p:tavLst>
                                    </p:anim>
                                    <p:anim calcmode="lin" valueType="num">
                                      <p:cBhvr>
                                        <p:cTn id="135" dur="1000"/>
                                        <p:tgtEl>
                                          <p:spTgt spid="29"/>
                                        </p:tgtEl>
                                        <p:attrNameLst>
                                          <p:attrName>ppt_h</p:attrName>
                                        </p:attrNameLst>
                                      </p:cBhvr>
                                      <p:tavLst>
                                        <p:tav tm="0">
                                          <p:val>
                                            <p:strVal val="ppt_h"/>
                                          </p:val>
                                        </p:tav>
                                        <p:tav tm="100000">
                                          <p:val>
                                            <p:fltVal val="0"/>
                                          </p:val>
                                        </p:tav>
                                      </p:tavLst>
                                    </p:anim>
                                    <p:anim calcmode="lin" valueType="num">
                                      <p:cBhvr>
                                        <p:cTn id="136" dur="1000"/>
                                        <p:tgtEl>
                                          <p:spTgt spid="29"/>
                                        </p:tgtEl>
                                        <p:attrNameLst>
                                          <p:attrName>style.rotation</p:attrName>
                                        </p:attrNameLst>
                                      </p:cBhvr>
                                      <p:tavLst>
                                        <p:tav tm="0">
                                          <p:val>
                                            <p:fltVal val="0"/>
                                          </p:val>
                                        </p:tav>
                                        <p:tav tm="100000">
                                          <p:val>
                                            <p:fltVal val="90"/>
                                          </p:val>
                                        </p:tav>
                                      </p:tavLst>
                                    </p:anim>
                                    <p:animEffect transition="out" filter="fade">
                                      <p:cBhvr>
                                        <p:cTn id="137" dur="1000"/>
                                        <p:tgtEl>
                                          <p:spTgt spid="29"/>
                                        </p:tgtEl>
                                      </p:cBhvr>
                                    </p:animEffect>
                                    <p:set>
                                      <p:cBhvr>
                                        <p:cTn id="138" dur="1" fill="hold">
                                          <p:stCondLst>
                                            <p:cond delay="999"/>
                                          </p:stCondLst>
                                        </p:cTn>
                                        <p:tgtEl>
                                          <p:spTgt spid="29"/>
                                        </p:tgtEl>
                                        <p:attrNameLst>
                                          <p:attrName>style.visibility</p:attrName>
                                        </p:attrNameLst>
                                      </p:cBhvr>
                                      <p:to>
                                        <p:strVal val="hidden"/>
                                      </p:to>
                                    </p:set>
                                  </p:childTnLst>
                                </p:cTn>
                              </p:par>
                              <p:par>
                                <p:cTn id="139" presetID="31" presetClass="exit" presetSubtype="0" fill="hold" grpId="1" nodeType="withEffect">
                                  <p:stCondLst>
                                    <p:cond delay="1750"/>
                                  </p:stCondLst>
                                  <p:childTnLst>
                                    <p:anim calcmode="lin" valueType="num">
                                      <p:cBhvr>
                                        <p:cTn id="140" dur="1000"/>
                                        <p:tgtEl>
                                          <p:spTgt spid="41"/>
                                        </p:tgtEl>
                                        <p:attrNameLst>
                                          <p:attrName>ppt_w</p:attrName>
                                        </p:attrNameLst>
                                      </p:cBhvr>
                                      <p:tavLst>
                                        <p:tav tm="0">
                                          <p:val>
                                            <p:strVal val="ppt_w"/>
                                          </p:val>
                                        </p:tav>
                                        <p:tav tm="100000">
                                          <p:val>
                                            <p:fltVal val="0"/>
                                          </p:val>
                                        </p:tav>
                                      </p:tavLst>
                                    </p:anim>
                                    <p:anim calcmode="lin" valueType="num">
                                      <p:cBhvr>
                                        <p:cTn id="141" dur="1000"/>
                                        <p:tgtEl>
                                          <p:spTgt spid="41"/>
                                        </p:tgtEl>
                                        <p:attrNameLst>
                                          <p:attrName>ppt_h</p:attrName>
                                        </p:attrNameLst>
                                      </p:cBhvr>
                                      <p:tavLst>
                                        <p:tav tm="0">
                                          <p:val>
                                            <p:strVal val="ppt_h"/>
                                          </p:val>
                                        </p:tav>
                                        <p:tav tm="100000">
                                          <p:val>
                                            <p:fltVal val="0"/>
                                          </p:val>
                                        </p:tav>
                                      </p:tavLst>
                                    </p:anim>
                                    <p:anim calcmode="lin" valueType="num">
                                      <p:cBhvr>
                                        <p:cTn id="142" dur="1000"/>
                                        <p:tgtEl>
                                          <p:spTgt spid="41"/>
                                        </p:tgtEl>
                                        <p:attrNameLst>
                                          <p:attrName>style.rotation</p:attrName>
                                        </p:attrNameLst>
                                      </p:cBhvr>
                                      <p:tavLst>
                                        <p:tav tm="0">
                                          <p:val>
                                            <p:fltVal val="0"/>
                                          </p:val>
                                        </p:tav>
                                        <p:tav tm="100000">
                                          <p:val>
                                            <p:fltVal val="90"/>
                                          </p:val>
                                        </p:tav>
                                      </p:tavLst>
                                    </p:anim>
                                    <p:animEffect transition="out" filter="fade">
                                      <p:cBhvr>
                                        <p:cTn id="143" dur="1000"/>
                                        <p:tgtEl>
                                          <p:spTgt spid="41"/>
                                        </p:tgtEl>
                                      </p:cBhvr>
                                    </p:animEffect>
                                    <p:set>
                                      <p:cBhvr>
                                        <p:cTn id="144" dur="1" fill="hold">
                                          <p:stCondLst>
                                            <p:cond delay="999"/>
                                          </p:stCondLst>
                                        </p:cTn>
                                        <p:tgtEl>
                                          <p:spTgt spid="41"/>
                                        </p:tgtEl>
                                        <p:attrNameLst>
                                          <p:attrName>style.visibility</p:attrName>
                                        </p:attrNameLst>
                                      </p:cBhvr>
                                      <p:to>
                                        <p:strVal val="hidden"/>
                                      </p:to>
                                    </p:set>
                                  </p:childTnLst>
                                </p:cTn>
                              </p:par>
                              <p:par>
                                <p:cTn id="145" presetID="31" presetClass="exit" presetSubtype="0" fill="hold" grpId="1" nodeType="withEffect">
                                  <p:stCondLst>
                                    <p:cond delay="1750"/>
                                  </p:stCondLst>
                                  <p:childTnLst>
                                    <p:anim calcmode="lin" valueType="num">
                                      <p:cBhvr>
                                        <p:cTn id="146" dur="1000"/>
                                        <p:tgtEl>
                                          <p:spTgt spid="40"/>
                                        </p:tgtEl>
                                        <p:attrNameLst>
                                          <p:attrName>ppt_w</p:attrName>
                                        </p:attrNameLst>
                                      </p:cBhvr>
                                      <p:tavLst>
                                        <p:tav tm="0">
                                          <p:val>
                                            <p:strVal val="ppt_w"/>
                                          </p:val>
                                        </p:tav>
                                        <p:tav tm="100000">
                                          <p:val>
                                            <p:fltVal val="0"/>
                                          </p:val>
                                        </p:tav>
                                      </p:tavLst>
                                    </p:anim>
                                    <p:anim calcmode="lin" valueType="num">
                                      <p:cBhvr>
                                        <p:cTn id="147" dur="1000"/>
                                        <p:tgtEl>
                                          <p:spTgt spid="40"/>
                                        </p:tgtEl>
                                        <p:attrNameLst>
                                          <p:attrName>ppt_h</p:attrName>
                                        </p:attrNameLst>
                                      </p:cBhvr>
                                      <p:tavLst>
                                        <p:tav tm="0">
                                          <p:val>
                                            <p:strVal val="ppt_h"/>
                                          </p:val>
                                        </p:tav>
                                        <p:tav tm="100000">
                                          <p:val>
                                            <p:fltVal val="0"/>
                                          </p:val>
                                        </p:tav>
                                      </p:tavLst>
                                    </p:anim>
                                    <p:anim calcmode="lin" valueType="num">
                                      <p:cBhvr>
                                        <p:cTn id="148" dur="1000"/>
                                        <p:tgtEl>
                                          <p:spTgt spid="40"/>
                                        </p:tgtEl>
                                        <p:attrNameLst>
                                          <p:attrName>style.rotation</p:attrName>
                                        </p:attrNameLst>
                                      </p:cBhvr>
                                      <p:tavLst>
                                        <p:tav tm="0">
                                          <p:val>
                                            <p:fltVal val="0"/>
                                          </p:val>
                                        </p:tav>
                                        <p:tav tm="100000">
                                          <p:val>
                                            <p:fltVal val="90"/>
                                          </p:val>
                                        </p:tav>
                                      </p:tavLst>
                                    </p:anim>
                                    <p:animEffect transition="out" filter="fade">
                                      <p:cBhvr>
                                        <p:cTn id="149" dur="1000"/>
                                        <p:tgtEl>
                                          <p:spTgt spid="40"/>
                                        </p:tgtEl>
                                      </p:cBhvr>
                                    </p:animEffect>
                                    <p:set>
                                      <p:cBhvr>
                                        <p:cTn id="150" dur="1" fill="hold">
                                          <p:stCondLst>
                                            <p:cond delay="999"/>
                                          </p:stCondLst>
                                        </p:cTn>
                                        <p:tgtEl>
                                          <p:spTgt spid="40"/>
                                        </p:tgtEl>
                                        <p:attrNameLst>
                                          <p:attrName>style.visibility</p:attrName>
                                        </p:attrNameLst>
                                      </p:cBhvr>
                                      <p:to>
                                        <p:strVal val="hidden"/>
                                      </p:to>
                                    </p:set>
                                  </p:childTnLst>
                                </p:cTn>
                              </p:par>
                              <p:par>
                                <p:cTn id="151" presetID="31" presetClass="exit" presetSubtype="0" fill="hold" grpId="1" nodeType="withEffect">
                                  <p:stCondLst>
                                    <p:cond delay="1750"/>
                                  </p:stCondLst>
                                  <p:childTnLst>
                                    <p:anim calcmode="lin" valueType="num">
                                      <p:cBhvr>
                                        <p:cTn id="152" dur="1000"/>
                                        <p:tgtEl>
                                          <p:spTgt spid="43"/>
                                        </p:tgtEl>
                                        <p:attrNameLst>
                                          <p:attrName>ppt_w</p:attrName>
                                        </p:attrNameLst>
                                      </p:cBhvr>
                                      <p:tavLst>
                                        <p:tav tm="0">
                                          <p:val>
                                            <p:strVal val="ppt_w"/>
                                          </p:val>
                                        </p:tav>
                                        <p:tav tm="100000">
                                          <p:val>
                                            <p:fltVal val="0"/>
                                          </p:val>
                                        </p:tav>
                                      </p:tavLst>
                                    </p:anim>
                                    <p:anim calcmode="lin" valueType="num">
                                      <p:cBhvr>
                                        <p:cTn id="153" dur="1000"/>
                                        <p:tgtEl>
                                          <p:spTgt spid="43"/>
                                        </p:tgtEl>
                                        <p:attrNameLst>
                                          <p:attrName>ppt_h</p:attrName>
                                        </p:attrNameLst>
                                      </p:cBhvr>
                                      <p:tavLst>
                                        <p:tav tm="0">
                                          <p:val>
                                            <p:strVal val="ppt_h"/>
                                          </p:val>
                                        </p:tav>
                                        <p:tav tm="100000">
                                          <p:val>
                                            <p:fltVal val="0"/>
                                          </p:val>
                                        </p:tav>
                                      </p:tavLst>
                                    </p:anim>
                                    <p:anim calcmode="lin" valueType="num">
                                      <p:cBhvr>
                                        <p:cTn id="154" dur="1000"/>
                                        <p:tgtEl>
                                          <p:spTgt spid="43"/>
                                        </p:tgtEl>
                                        <p:attrNameLst>
                                          <p:attrName>style.rotation</p:attrName>
                                        </p:attrNameLst>
                                      </p:cBhvr>
                                      <p:tavLst>
                                        <p:tav tm="0">
                                          <p:val>
                                            <p:fltVal val="0"/>
                                          </p:val>
                                        </p:tav>
                                        <p:tav tm="100000">
                                          <p:val>
                                            <p:fltVal val="90"/>
                                          </p:val>
                                        </p:tav>
                                      </p:tavLst>
                                    </p:anim>
                                    <p:animEffect transition="out" filter="fade">
                                      <p:cBhvr>
                                        <p:cTn id="155" dur="1000"/>
                                        <p:tgtEl>
                                          <p:spTgt spid="43"/>
                                        </p:tgtEl>
                                      </p:cBhvr>
                                    </p:animEffect>
                                    <p:set>
                                      <p:cBhvr>
                                        <p:cTn id="156" dur="1" fill="hold">
                                          <p:stCondLst>
                                            <p:cond delay="999"/>
                                          </p:stCondLst>
                                        </p:cTn>
                                        <p:tgtEl>
                                          <p:spTgt spid="43"/>
                                        </p:tgtEl>
                                        <p:attrNameLst>
                                          <p:attrName>style.visibility</p:attrName>
                                        </p:attrNameLst>
                                      </p:cBhvr>
                                      <p:to>
                                        <p:strVal val="hidden"/>
                                      </p:to>
                                    </p:set>
                                  </p:childTnLst>
                                </p:cTn>
                              </p:par>
                              <p:par>
                                <p:cTn id="157" presetID="31" presetClass="exit" presetSubtype="0" fill="hold" grpId="1" nodeType="withEffect">
                                  <p:stCondLst>
                                    <p:cond delay="1750"/>
                                  </p:stCondLst>
                                  <p:childTnLst>
                                    <p:anim calcmode="lin" valueType="num">
                                      <p:cBhvr>
                                        <p:cTn id="158" dur="1000"/>
                                        <p:tgtEl>
                                          <p:spTgt spid="44"/>
                                        </p:tgtEl>
                                        <p:attrNameLst>
                                          <p:attrName>ppt_w</p:attrName>
                                        </p:attrNameLst>
                                      </p:cBhvr>
                                      <p:tavLst>
                                        <p:tav tm="0">
                                          <p:val>
                                            <p:strVal val="ppt_w"/>
                                          </p:val>
                                        </p:tav>
                                        <p:tav tm="100000">
                                          <p:val>
                                            <p:fltVal val="0"/>
                                          </p:val>
                                        </p:tav>
                                      </p:tavLst>
                                    </p:anim>
                                    <p:anim calcmode="lin" valueType="num">
                                      <p:cBhvr>
                                        <p:cTn id="159" dur="1000"/>
                                        <p:tgtEl>
                                          <p:spTgt spid="44"/>
                                        </p:tgtEl>
                                        <p:attrNameLst>
                                          <p:attrName>ppt_h</p:attrName>
                                        </p:attrNameLst>
                                      </p:cBhvr>
                                      <p:tavLst>
                                        <p:tav tm="0">
                                          <p:val>
                                            <p:strVal val="ppt_h"/>
                                          </p:val>
                                        </p:tav>
                                        <p:tav tm="100000">
                                          <p:val>
                                            <p:fltVal val="0"/>
                                          </p:val>
                                        </p:tav>
                                      </p:tavLst>
                                    </p:anim>
                                    <p:anim calcmode="lin" valueType="num">
                                      <p:cBhvr>
                                        <p:cTn id="160" dur="1000"/>
                                        <p:tgtEl>
                                          <p:spTgt spid="44"/>
                                        </p:tgtEl>
                                        <p:attrNameLst>
                                          <p:attrName>style.rotation</p:attrName>
                                        </p:attrNameLst>
                                      </p:cBhvr>
                                      <p:tavLst>
                                        <p:tav tm="0">
                                          <p:val>
                                            <p:fltVal val="0"/>
                                          </p:val>
                                        </p:tav>
                                        <p:tav tm="100000">
                                          <p:val>
                                            <p:fltVal val="90"/>
                                          </p:val>
                                        </p:tav>
                                      </p:tavLst>
                                    </p:anim>
                                    <p:animEffect transition="out" filter="fade">
                                      <p:cBhvr>
                                        <p:cTn id="161" dur="1000"/>
                                        <p:tgtEl>
                                          <p:spTgt spid="44"/>
                                        </p:tgtEl>
                                      </p:cBhvr>
                                    </p:animEffect>
                                    <p:set>
                                      <p:cBhvr>
                                        <p:cTn id="162" dur="1" fill="hold">
                                          <p:stCondLst>
                                            <p:cond delay="999"/>
                                          </p:stCondLst>
                                        </p:cTn>
                                        <p:tgtEl>
                                          <p:spTgt spid="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28" grpId="0"/>
      <p:bldP spid="28" grpId="1"/>
      <p:bldP spid="29" grpId="0"/>
      <p:bldP spid="29" grpId="1"/>
      <p:bldP spid="39" grpId="0" animBg="1"/>
      <p:bldP spid="39" grpId="1" animBg="1"/>
      <p:bldP spid="40" grpId="0"/>
      <p:bldP spid="40" grpId="1"/>
      <p:bldP spid="41" grpId="0"/>
      <p:bldP spid="41" grpId="1"/>
      <p:bldP spid="42" grpId="0" animBg="1"/>
      <p:bldP spid="42" grpId="1" animBg="1"/>
      <p:bldP spid="43" grpId="0"/>
      <p:bldP spid="43" grpId="1"/>
      <p:bldP spid="44" grpId="0"/>
      <p:bldP spid="44"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TotalTime>
  <Words>1262</Words>
  <Application>Microsoft Office PowerPoint</Application>
  <PresentationFormat>Widescreen</PresentationFormat>
  <Paragraphs>115</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open sans</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LENOVO-ID</dc:creator>
  <cp:lastModifiedBy>LENOVO-ID</cp:lastModifiedBy>
  <cp:revision>13</cp:revision>
  <dcterms:created xsi:type="dcterms:W3CDTF">2023-05-07T02:44:10Z</dcterms:created>
  <dcterms:modified xsi:type="dcterms:W3CDTF">2023-11-26T05:28:55Z</dcterms:modified>
</cp:coreProperties>
</file>

<file path=docProps/thumbnail.jpeg>
</file>